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2"/>
  </p:notesMasterIdLst>
  <p:handoutMasterIdLst>
    <p:handoutMasterId r:id="rId33"/>
  </p:handoutMasterIdLst>
  <p:sldIdLst>
    <p:sldId id="257" r:id="rId2"/>
    <p:sldId id="259" r:id="rId3"/>
    <p:sldId id="262" r:id="rId4"/>
    <p:sldId id="263" r:id="rId5"/>
    <p:sldId id="264" r:id="rId6"/>
    <p:sldId id="265" r:id="rId7"/>
    <p:sldId id="266" r:id="rId8"/>
    <p:sldId id="267" r:id="rId9"/>
    <p:sldId id="268" r:id="rId10"/>
    <p:sldId id="269" r:id="rId11"/>
    <p:sldId id="276" r:id="rId12"/>
    <p:sldId id="261" r:id="rId13"/>
    <p:sldId id="270" r:id="rId14"/>
    <p:sldId id="271" r:id="rId15"/>
    <p:sldId id="272" r:id="rId16"/>
    <p:sldId id="273" r:id="rId17"/>
    <p:sldId id="274" r:id="rId18"/>
    <p:sldId id="277" r:id="rId19"/>
    <p:sldId id="278" r:id="rId20"/>
    <p:sldId id="279" r:id="rId21"/>
    <p:sldId id="280" r:id="rId22"/>
    <p:sldId id="281" r:id="rId23"/>
    <p:sldId id="282" r:id="rId24"/>
    <p:sldId id="283" r:id="rId25"/>
    <p:sldId id="284" r:id="rId26"/>
    <p:sldId id="285" r:id="rId27"/>
    <p:sldId id="286" r:id="rId28"/>
    <p:sldId id="289" r:id="rId29"/>
    <p:sldId id="288" r:id="rId30"/>
    <p:sldId id="290" r:id="rId31"/>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Times New Roman" charset="0"/>
        <a:ea typeface="+mn-ea"/>
        <a:cs typeface="+mn-cs"/>
      </a:defRPr>
    </a:lvl1pPr>
    <a:lvl2pPr marL="457200" algn="l" rtl="0" fontAlgn="base">
      <a:spcBef>
        <a:spcPct val="0"/>
      </a:spcBef>
      <a:spcAft>
        <a:spcPct val="0"/>
      </a:spcAft>
      <a:defRPr sz="3600" kern="1200">
        <a:solidFill>
          <a:schemeClr val="tx1"/>
        </a:solidFill>
        <a:latin typeface="Times New Roman" charset="0"/>
        <a:ea typeface="+mn-ea"/>
        <a:cs typeface="+mn-cs"/>
      </a:defRPr>
    </a:lvl2pPr>
    <a:lvl3pPr marL="914400" algn="l" rtl="0" fontAlgn="base">
      <a:spcBef>
        <a:spcPct val="0"/>
      </a:spcBef>
      <a:spcAft>
        <a:spcPct val="0"/>
      </a:spcAft>
      <a:defRPr sz="3600" kern="1200">
        <a:solidFill>
          <a:schemeClr val="tx1"/>
        </a:solidFill>
        <a:latin typeface="Times New Roman" charset="0"/>
        <a:ea typeface="+mn-ea"/>
        <a:cs typeface="+mn-cs"/>
      </a:defRPr>
    </a:lvl3pPr>
    <a:lvl4pPr marL="1371600" algn="l" rtl="0" fontAlgn="base">
      <a:spcBef>
        <a:spcPct val="0"/>
      </a:spcBef>
      <a:spcAft>
        <a:spcPct val="0"/>
      </a:spcAft>
      <a:defRPr sz="3600" kern="1200">
        <a:solidFill>
          <a:schemeClr val="tx1"/>
        </a:solidFill>
        <a:latin typeface="Times New Roman" charset="0"/>
        <a:ea typeface="+mn-ea"/>
        <a:cs typeface="+mn-cs"/>
      </a:defRPr>
    </a:lvl4pPr>
    <a:lvl5pPr marL="1828800" algn="l" rtl="0" fontAlgn="base">
      <a:spcBef>
        <a:spcPct val="0"/>
      </a:spcBef>
      <a:spcAft>
        <a:spcPct val="0"/>
      </a:spcAft>
      <a:defRPr sz="3600" kern="1200">
        <a:solidFill>
          <a:schemeClr val="tx1"/>
        </a:solidFill>
        <a:latin typeface="Times New Roman" charset="0"/>
        <a:ea typeface="+mn-ea"/>
        <a:cs typeface="+mn-cs"/>
      </a:defRPr>
    </a:lvl5pPr>
    <a:lvl6pPr marL="2286000" algn="l" defTabSz="914400" rtl="0" eaLnBrk="1" latinLnBrk="0" hangingPunct="1">
      <a:defRPr sz="3600" kern="1200">
        <a:solidFill>
          <a:schemeClr val="tx1"/>
        </a:solidFill>
        <a:latin typeface="Times New Roman" charset="0"/>
        <a:ea typeface="+mn-ea"/>
        <a:cs typeface="+mn-cs"/>
      </a:defRPr>
    </a:lvl6pPr>
    <a:lvl7pPr marL="2743200" algn="l" defTabSz="914400" rtl="0" eaLnBrk="1" latinLnBrk="0" hangingPunct="1">
      <a:defRPr sz="3600" kern="1200">
        <a:solidFill>
          <a:schemeClr val="tx1"/>
        </a:solidFill>
        <a:latin typeface="Times New Roman" charset="0"/>
        <a:ea typeface="+mn-ea"/>
        <a:cs typeface="+mn-cs"/>
      </a:defRPr>
    </a:lvl7pPr>
    <a:lvl8pPr marL="3200400" algn="l" defTabSz="914400" rtl="0" eaLnBrk="1" latinLnBrk="0" hangingPunct="1">
      <a:defRPr sz="3600" kern="1200">
        <a:solidFill>
          <a:schemeClr val="tx1"/>
        </a:solidFill>
        <a:latin typeface="Times New Roman" charset="0"/>
        <a:ea typeface="+mn-ea"/>
        <a:cs typeface="+mn-cs"/>
      </a:defRPr>
    </a:lvl8pPr>
    <a:lvl9pPr marL="3657600" algn="l" defTabSz="914400" rtl="0" eaLnBrk="1" latinLnBrk="0" hangingPunct="1">
      <a:defRPr sz="36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0000"/>
    <a:srgbClr val="009900"/>
    <a:srgbClr val="333333"/>
    <a:srgbClr val="808080"/>
    <a:srgbClr val="00CC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38" autoAdjust="0"/>
    <p:restoredTop sz="84698" autoAdjust="0"/>
  </p:normalViewPr>
  <p:slideViewPr>
    <p:cSldViewPr>
      <p:cViewPr varScale="1">
        <p:scale>
          <a:sx n="58" d="100"/>
          <a:sy n="58" d="100"/>
        </p:scale>
        <p:origin x="-19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26"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r>
              <a:rPr lang="en-US" altLang="en-US"/>
              <a:t>“I Don’t Mean to Gossip, But…”</a:t>
            </a:r>
          </a:p>
        </p:txBody>
      </p:sp>
      <p:sp>
        <p:nvSpPr>
          <p:cNvPr id="563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563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563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r>
              <a:rPr lang="en-US" altLang="en-US"/>
              <a:t>March 2, 2003 Morning Lesson</a:t>
            </a:r>
          </a:p>
        </p:txBody>
      </p:sp>
    </p:spTree>
    <p:extLst>
      <p:ext uri="{BB962C8B-B14F-4D97-AF65-F5344CB8AC3E}">
        <p14:creationId xmlns:p14="http://schemas.microsoft.com/office/powerpoint/2010/main" val="1631980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573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379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73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573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A9636F7-4C09-4383-BB8E-D77AE628252F}" type="slidenum">
              <a:rPr lang="en-US" altLang="en-US"/>
              <a:pPr>
                <a:defRPr/>
              </a:pPr>
              <a:t>‹#›</a:t>
            </a:fld>
            <a:endParaRPr lang="en-US" altLang="en-US"/>
          </a:p>
        </p:txBody>
      </p:sp>
    </p:spTree>
    <p:extLst>
      <p:ext uri="{BB962C8B-B14F-4D97-AF65-F5344CB8AC3E}">
        <p14:creationId xmlns:p14="http://schemas.microsoft.com/office/powerpoint/2010/main" val="3377726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0E5BC63-070B-40C6-9010-4D354769E5F8}" type="slidenum">
              <a:rPr lang="en-US" altLang="en-US" smtClean="0">
                <a:latin typeface="Times New Roman" charset="0"/>
              </a:rPr>
              <a:pPr eaLnBrk="1" hangingPunct="1">
                <a:spcBef>
                  <a:spcPct val="0"/>
                </a:spcBef>
              </a:pPr>
              <a:t>1</a:t>
            </a:fld>
            <a:endParaRPr lang="en-US" altLang="en-US" smtClean="0">
              <a:latin typeface="Times New Roman"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smtClean="0">
                <a:latin typeface="Arial Narrow" pitchFamily="34" charset="0"/>
              </a:rPr>
              <a:t>Who am I game. I am more deadly than the screaming shell of the cannon.  I win without killing.  I tear down homes, break hearts, wreck lives.  I travel on the wings of the wind.  No innocence is strong enough to intimidate me, no purity pure enough to daunt me.  I have no regard for truth, no respect for justice, no mercy for the defenseless.  My victims are as numerous as the sands of the sea and often as innocent. I never forget and seldom forgive.  My name is </a:t>
            </a:r>
            <a:r>
              <a:rPr lang="en-US" altLang="en-US" sz="1400" b="1" smtClean="0">
                <a:latin typeface="Arial Narrow" pitchFamily="34" charset="0"/>
              </a:rPr>
              <a:t>Gossip</a:t>
            </a:r>
            <a:r>
              <a:rPr lang="en-US" altLang="en-US" smtClean="0">
                <a:latin typeface="Arial Narrow" pitchFamily="34" charset="0"/>
              </a:rPr>
              <a:t>." </a:t>
            </a:r>
          </a:p>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US" altLang="en-US" smtClean="0"/>
              <a:t>1. slide</a:t>
            </a:r>
          </a:p>
          <a:p>
            <a:r>
              <a:rPr lang="en-US" altLang="en-US" smtClean="0"/>
              <a:t>2. Just because something sinful is kept secret, does not make it right</a:t>
            </a:r>
          </a:p>
          <a:p>
            <a:r>
              <a:rPr lang="en-US" altLang="en-US" smtClean="0"/>
              <a:t>3. Saying, “You didn’t hear this from me” does not magically free us from accountability. If you don’t want people to know you said it, why are you saying it in the first place?</a:t>
            </a:r>
          </a:p>
        </p:txBody>
      </p:sp>
      <p:sp>
        <p:nvSpPr>
          <p:cNvPr id="440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D59B128-7F50-4CBB-A540-20BF82698B1F}" type="slidenum">
              <a:rPr lang="en-US" altLang="en-US" smtClean="0">
                <a:latin typeface="Times New Roman" charset="0"/>
              </a:rPr>
              <a:pPr eaLnBrk="1" hangingPunct="1">
                <a:spcBef>
                  <a:spcPct val="0"/>
                </a:spcBef>
              </a:pPr>
              <a:t>15</a:t>
            </a:fld>
            <a:endParaRPr lang="en-US" altLang="en-US" smtClean="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r>
              <a:rPr lang="en-US" altLang="en-US" smtClean="0">
                <a:solidFill>
                  <a:srgbClr val="00FFFF"/>
                </a:solidFill>
              </a:rPr>
              <a:t>No human whisper is so low that God cannot hear</a:t>
            </a:r>
            <a:endParaRPr lang="en-US" altLang="en-US" smtClean="0"/>
          </a:p>
        </p:txBody>
      </p:sp>
      <p:sp>
        <p:nvSpPr>
          <p:cNvPr id="450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3535872-61CA-40DB-A357-A219F4D2A3B9}" type="slidenum">
              <a:rPr lang="en-US" altLang="en-US" smtClean="0">
                <a:latin typeface="Times New Roman" charset="0"/>
              </a:rPr>
              <a:pPr eaLnBrk="1" hangingPunct="1">
                <a:spcBef>
                  <a:spcPct val="0"/>
                </a:spcBef>
              </a:pPr>
              <a:t>17</a:t>
            </a:fld>
            <a:endParaRPr lang="en-US" altLang="en-US" smtClean="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endParaRPr lang="en-US" altLang="en-US" smtClean="0"/>
          </a:p>
        </p:txBody>
      </p:sp>
      <p:sp>
        <p:nvSpPr>
          <p:cNvPr id="460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8062926-C84E-4F13-B1DE-D598A313EEED}" type="slidenum">
              <a:rPr lang="en-US" altLang="en-US" smtClean="0">
                <a:latin typeface="Times New Roman" charset="0"/>
              </a:rPr>
              <a:pPr eaLnBrk="1" hangingPunct="1">
                <a:spcBef>
                  <a:spcPct val="0"/>
                </a:spcBef>
              </a:pPr>
              <a:t>18</a:t>
            </a:fld>
            <a:endParaRPr lang="en-US" altLang="en-US"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r>
              <a:rPr lang="en-US" altLang="en-US" smtClean="0"/>
              <a:t>1. Paul told the brethren at Corinth not to dwell on the past sins of the restored brother.</a:t>
            </a:r>
            <a:r>
              <a:rPr lang="en-US" altLang="en-US" smtClean="0">
                <a:solidFill>
                  <a:srgbClr val="00FFFF"/>
                </a:solidFill>
              </a:rPr>
              <a:t> Rather than dwell on the past sins of their brother, the Corinthians were told to forgive comfort him.</a:t>
            </a:r>
          </a:p>
          <a:p>
            <a:endParaRPr lang="en-US" altLang="en-US" smtClean="0"/>
          </a:p>
        </p:txBody>
      </p:sp>
      <p:sp>
        <p:nvSpPr>
          <p:cNvPr id="471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AD4F9C-3D06-419D-9118-F1A59670FB17}" type="slidenum">
              <a:rPr lang="en-US" altLang="en-US" smtClean="0">
                <a:latin typeface="Times New Roman" charset="0"/>
              </a:rPr>
              <a:pPr eaLnBrk="1" hangingPunct="1">
                <a:spcBef>
                  <a:spcPct val="0"/>
                </a:spcBef>
              </a:pPr>
              <a:t>19</a:t>
            </a:fld>
            <a:endParaRPr lang="en-US" altLang="en-US" smtClean="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altLang="en-US" smtClean="0"/>
              <a:t>1. verse</a:t>
            </a:r>
          </a:p>
          <a:p>
            <a:r>
              <a:rPr lang="en-US" altLang="en-US" smtClean="0"/>
              <a:t>2. Some matters, even if true, are to be kept private.</a:t>
            </a:r>
          </a:p>
          <a:p>
            <a:r>
              <a:rPr lang="en-US" altLang="en-US" smtClean="0"/>
              <a:t>3. Don’t go spread it to the church. Deal with it privately.</a:t>
            </a:r>
          </a:p>
        </p:txBody>
      </p:sp>
      <p:sp>
        <p:nvSpPr>
          <p:cNvPr id="481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7B44AF7-3AB6-4773-B089-25CA510F05F1}" type="slidenum">
              <a:rPr lang="en-US" altLang="en-US" smtClean="0">
                <a:latin typeface="Times New Roman" charset="0"/>
              </a:rPr>
              <a:pPr eaLnBrk="1" hangingPunct="1">
                <a:spcBef>
                  <a:spcPct val="0"/>
                </a:spcBef>
              </a:pPr>
              <a:t>20</a:t>
            </a:fld>
            <a:endParaRPr lang="en-US" altLang="en-US" smtClean="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pPr marL="228600" indent="-228600">
              <a:buFontTx/>
              <a:buAutoNum type="arabicPeriod"/>
            </a:pPr>
            <a:r>
              <a:rPr lang="en-US" altLang="en-US" smtClean="0"/>
              <a:t>How many times have you seen people just tear someone to shreds and then to ease their conscience they tack on one good comment at the end, as if that excuses their sharp tongue. The damage has been done.</a:t>
            </a:r>
          </a:p>
          <a:p>
            <a:pPr marL="228600" indent="-228600">
              <a:buFontTx/>
              <a:buAutoNum type="arabicPeriod"/>
            </a:pPr>
            <a:r>
              <a:rPr lang="en-US" altLang="en-US" smtClean="0"/>
              <a:t>slide</a:t>
            </a:r>
          </a:p>
        </p:txBody>
      </p:sp>
      <p:sp>
        <p:nvSpPr>
          <p:cNvPr id="491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05F9ABD-C2C2-41EF-895D-E6A2ACDFE9E4}" type="slidenum">
              <a:rPr lang="en-US" altLang="en-US" smtClean="0">
                <a:latin typeface="Times New Roman" charset="0"/>
              </a:rPr>
              <a:pPr eaLnBrk="1" hangingPunct="1">
                <a:spcBef>
                  <a:spcPct val="0"/>
                </a:spcBef>
              </a:pPr>
              <a:t>21</a:t>
            </a:fld>
            <a:endParaRPr lang="en-US" altLang="en-US"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r>
              <a:rPr lang="en-US" altLang="en-US" smtClean="0"/>
              <a:t>You can’t sugarcoat the poison of gossip with empty praise.</a:t>
            </a:r>
          </a:p>
        </p:txBody>
      </p:sp>
      <p:sp>
        <p:nvSpPr>
          <p:cNvPr id="501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63AD6E9-D5A3-4B5F-9CCA-20B4BF35F16F}" type="slidenum">
              <a:rPr lang="en-US" altLang="en-US" smtClean="0">
                <a:latin typeface="Times New Roman" charset="0"/>
              </a:rPr>
              <a:pPr eaLnBrk="1" hangingPunct="1">
                <a:spcBef>
                  <a:spcPct val="0"/>
                </a:spcBef>
              </a:pPr>
              <a:t>22</a:t>
            </a:fld>
            <a:endParaRPr lang="en-US" altLang="en-US" smtClean="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512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40EB3EB-B4FF-4A9C-ACEA-5BC0E21FCF29}" type="slidenum">
              <a:rPr lang="en-US" altLang="en-US" smtClean="0">
                <a:cs typeface="Arial" charset="0"/>
              </a:rPr>
              <a:pPr eaLnBrk="1" hangingPunct="1">
                <a:spcBef>
                  <a:spcPct val="0"/>
                </a:spcBef>
              </a:pPr>
              <a:t>30</a:t>
            </a:fld>
            <a:endParaRPr lang="en-US" alt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altLang="en-US" smtClean="0"/>
              <a:t> talebearer - the person who travels about dealing in slander, getting the secrets of every person and family</a:t>
            </a:r>
          </a:p>
        </p:txBody>
      </p:sp>
      <p:sp>
        <p:nvSpPr>
          <p:cNvPr id="3584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0839B5B-4AA3-47FC-AA44-5900E06E57C2}" type="slidenum">
              <a:rPr lang="en-US" altLang="en-US" smtClean="0">
                <a:latin typeface="Times New Roman" charset="0"/>
              </a:rPr>
              <a:pPr eaLnBrk="1" hangingPunct="1">
                <a:spcBef>
                  <a:spcPct val="0"/>
                </a:spcBef>
              </a:pPr>
              <a:t>3</a:t>
            </a:fld>
            <a:endParaRPr lang="en-US" altLang="en-US"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r>
              <a:rPr lang="en-US" altLang="en-US" smtClean="0"/>
              <a:t>Busybodies - they meddled with the affairs of others - a thing which they who have nothing of their own to busy themselves about will be very likely to do. </a:t>
            </a:r>
          </a:p>
        </p:txBody>
      </p:sp>
      <p:sp>
        <p:nvSpPr>
          <p:cNvPr id="3686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8E73EE7-1128-4F34-AEC4-17296B6C7804}" type="slidenum">
              <a:rPr lang="en-US" altLang="en-US" smtClean="0">
                <a:latin typeface="Times New Roman" charset="0"/>
              </a:rPr>
              <a:pPr eaLnBrk="1" hangingPunct="1">
                <a:spcBef>
                  <a:spcPct val="0"/>
                </a:spcBef>
              </a:pPr>
              <a:t>4</a:t>
            </a:fld>
            <a:endParaRPr lang="en-US" altLang="en-US"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r>
              <a:rPr lang="en-US" altLang="en-US" smtClean="0"/>
              <a:t>Backbiters - Those who slander or speak ill of those who are absent. They declare secretly the supposed faults of others</a:t>
            </a:r>
          </a:p>
        </p:txBody>
      </p:sp>
      <p:sp>
        <p:nvSpPr>
          <p:cNvPr id="3789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CAA5F35-8811-418B-9564-3A8E796BB22B}" type="slidenum">
              <a:rPr lang="en-US" altLang="en-US" smtClean="0">
                <a:latin typeface="Times New Roman" charset="0"/>
              </a:rPr>
              <a:pPr eaLnBrk="1" hangingPunct="1">
                <a:spcBef>
                  <a:spcPct val="0"/>
                </a:spcBef>
              </a:pPr>
              <a:t>5</a:t>
            </a:fld>
            <a:endParaRPr lang="en-US" altLang="en-US" smtClean="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r>
              <a:rPr lang="en-US" altLang="en-US" smtClean="0"/>
              <a:t>Slander - to make a false statement that causes people to have a bad opinion of someone</a:t>
            </a:r>
          </a:p>
        </p:txBody>
      </p:sp>
      <p:sp>
        <p:nvSpPr>
          <p:cNvPr id="3891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F09E73C-DD38-4822-966A-137B26E2110B}" type="slidenum">
              <a:rPr lang="en-US" altLang="en-US" smtClean="0">
                <a:latin typeface="Times New Roman" charset="0"/>
              </a:rPr>
              <a:pPr eaLnBrk="1" hangingPunct="1">
                <a:spcBef>
                  <a:spcPct val="0"/>
                </a:spcBef>
              </a:pPr>
              <a:t>6</a:t>
            </a:fld>
            <a:endParaRPr lang="en-US" altLang="en-US" smtClean="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altLang="en-US" smtClean="0"/>
              <a:t>You and I may agree that gossip is a sin, but are we guilty of redefining terms, making excuses and calling our evil words good? </a:t>
            </a:r>
          </a:p>
        </p:txBody>
      </p:sp>
      <p:sp>
        <p:nvSpPr>
          <p:cNvPr id="3994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A7F8850-9F42-4C9A-BCEE-D23011DDDC85}" type="slidenum">
              <a:rPr lang="en-US" altLang="en-US" smtClean="0">
                <a:latin typeface="Times New Roman" charset="0"/>
              </a:rPr>
              <a:pPr eaLnBrk="1" hangingPunct="1">
                <a:spcBef>
                  <a:spcPct val="0"/>
                </a:spcBef>
              </a:pPr>
              <a:t>11</a:t>
            </a:fld>
            <a:endParaRPr lang="en-US" altLang="en-US"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r>
              <a:rPr lang="en-US" altLang="en-US" smtClean="0"/>
              <a:t>Doesn’t excuse the thief</a:t>
            </a:r>
          </a:p>
        </p:txBody>
      </p:sp>
      <p:sp>
        <p:nvSpPr>
          <p:cNvPr id="409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99E7E6D-589B-40D5-8D72-A2809A163950}" type="slidenum">
              <a:rPr lang="en-US" altLang="en-US" smtClean="0">
                <a:latin typeface="Times New Roman" charset="0"/>
              </a:rPr>
              <a:pPr eaLnBrk="1" hangingPunct="1">
                <a:spcBef>
                  <a:spcPct val="0"/>
                </a:spcBef>
              </a:pPr>
              <a:t>12</a:t>
            </a:fld>
            <a:endParaRPr lang="en-US" altLang="en-US"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US" altLang="en-US" smtClean="0">
                <a:solidFill>
                  <a:srgbClr val="00FFFF"/>
                </a:solidFill>
              </a:rPr>
              <a:t>We can’t explain away saying things we shouldn’t say</a:t>
            </a:r>
          </a:p>
          <a:p>
            <a:endParaRPr lang="en-US" altLang="en-US" smtClean="0"/>
          </a:p>
        </p:txBody>
      </p:sp>
      <p:sp>
        <p:nvSpPr>
          <p:cNvPr id="4198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F476DEF-63AE-40A0-82B5-85957B14026C}" type="slidenum">
              <a:rPr lang="en-US" altLang="en-US" smtClean="0">
                <a:latin typeface="Times New Roman" charset="0"/>
              </a:rPr>
              <a:pPr eaLnBrk="1" hangingPunct="1">
                <a:spcBef>
                  <a:spcPct val="0"/>
                </a:spcBef>
              </a:pPr>
              <a:t>13</a:t>
            </a:fld>
            <a:endParaRPr lang="en-US" altLang="en-US" smtClean="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r>
              <a:rPr lang="en-US" altLang="en-US" smtClean="0"/>
              <a:t>God charged Israel with slandering him, but they denied it. Though the Israelites denied their sinful speech, God still held them accountable. Denial does not change the truth</a:t>
            </a:r>
          </a:p>
        </p:txBody>
      </p:sp>
      <p:sp>
        <p:nvSpPr>
          <p:cNvPr id="4301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90D2705-5BC1-48AA-A2EA-F0F584B7D9CF}" type="slidenum">
              <a:rPr lang="en-US" altLang="en-US" smtClean="0">
                <a:latin typeface="Times New Roman" charset="0"/>
              </a:rPr>
              <a:pPr eaLnBrk="1" hangingPunct="1">
                <a:spcBef>
                  <a:spcPct val="0"/>
                </a:spcBef>
              </a:pPr>
              <a:t>14</a:t>
            </a:fld>
            <a:endParaRPr lang="en-US" alt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9525" y="-20638"/>
            <a:ext cx="9153525" cy="6878638"/>
            <a:chOff x="-6" y="-13"/>
            <a:chExt cx="5766" cy="4333"/>
          </a:xfrm>
        </p:grpSpPr>
        <p:sp>
          <p:nvSpPr>
            <p:cNvPr id="5"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a:p>
          </p:txBody>
        </p:sp>
        <p:sp>
          <p:nvSpPr>
            <p:cNvPr id="6" name="Freeform 4"/>
            <p:cNvSpPr>
              <a:spLocks/>
            </p:cNvSpPr>
            <p:nvPr/>
          </p:nvSpPr>
          <p:spPr bwMode="white">
            <a:xfrm>
              <a:off x="-6" y="2828"/>
              <a:ext cx="3625" cy="1492"/>
            </a:xfrm>
            <a:custGeom>
              <a:avLst/>
              <a:gdLst>
                <a:gd name="T0" fmla="*/ 0 w 3625"/>
                <a:gd name="T1" fmla="*/ 1491 h 1492"/>
                <a:gd name="T2" fmla="*/ 0 w 3625"/>
                <a:gd name="T3" fmla="*/ 0 h 1492"/>
                <a:gd name="T4" fmla="*/ 171 w 3625"/>
                <a:gd name="T5" fmla="*/ 3 h 1492"/>
                <a:gd name="T6" fmla="*/ 355 w 3625"/>
                <a:gd name="T7" fmla="*/ 9 h 1492"/>
                <a:gd name="T8" fmla="*/ 499 w 3625"/>
                <a:gd name="T9" fmla="*/ 21 h 1492"/>
                <a:gd name="T10" fmla="*/ 650 w 3625"/>
                <a:gd name="T11" fmla="*/ 36 h 1492"/>
                <a:gd name="T12" fmla="*/ 809 w 3625"/>
                <a:gd name="T13" fmla="*/ 54 h 1492"/>
                <a:gd name="T14" fmla="*/ 957 w 3625"/>
                <a:gd name="T15" fmla="*/ 78 h 1492"/>
                <a:gd name="T16" fmla="*/ 1119 w 3625"/>
                <a:gd name="T17" fmla="*/ 105 h 1492"/>
                <a:gd name="T18" fmla="*/ 1261 w 3625"/>
                <a:gd name="T19" fmla="*/ 133 h 1492"/>
                <a:gd name="T20" fmla="*/ 1441 w 3625"/>
                <a:gd name="T21" fmla="*/ 175 h 1492"/>
                <a:gd name="T22" fmla="*/ 1598 w 3625"/>
                <a:gd name="T23" fmla="*/ 217 h 1492"/>
                <a:gd name="T24" fmla="*/ 1763 w 3625"/>
                <a:gd name="T25" fmla="*/ 269 h 1492"/>
                <a:gd name="T26" fmla="*/ 1887 w 3625"/>
                <a:gd name="T27" fmla="*/ 308 h 1492"/>
                <a:gd name="T28" fmla="*/ 2085 w 3625"/>
                <a:gd name="T29" fmla="*/ 384 h 1492"/>
                <a:gd name="T30" fmla="*/ 2230 w 3625"/>
                <a:gd name="T31" fmla="*/ 444 h 1492"/>
                <a:gd name="T32" fmla="*/ 2456 w 3625"/>
                <a:gd name="T33" fmla="*/ 547 h 1492"/>
                <a:gd name="T34" fmla="*/ 2666 w 3625"/>
                <a:gd name="T35" fmla="*/ 662 h 1492"/>
                <a:gd name="T36" fmla="*/ 2859 w 3625"/>
                <a:gd name="T37" fmla="*/ 786 h 1492"/>
                <a:gd name="T38" fmla="*/ 3046 w 3625"/>
                <a:gd name="T39" fmla="*/ 920 h 1492"/>
                <a:gd name="T40" fmla="*/ 3193 w 3625"/>
                <a:gd name="T41" fmla="*/ 1038 h 1492"/>
                <a:gd name="T42" fmla="*/ 3332 w 3625"/>
                <a:gd name="T43" fmla="*/ 1168 h 1492"/>
                <a:gd name="T44" fmla="*/ 3440 w 3625"/>
                <a:gd name="T45" fmla="*/ 1280 h 1492"/>
                <a:gd name="T46" fmla="*/ 3524 w 3625"/>
                <a:gd name="T47" fmla="*/ 1380 h 1492"/>
                <a:gd name="T48" fmla="*/ 3624 w 3625"/>
                <a:gd name="T49" fmla="*/ 1491 h 1492"/>
                <a:gd name="T50" fmla="*/ 3608 w 3625"/>
                <a:gd name="T51" fmla="*/ 1491 h 1492"/>
                <a:gd name="T52" fmla="*/ 0 w 3625"/>
                <a:gd name="T53" fmla="*/ 1491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 name="Freeform 5"/>
            <p:cNvSpPr>
              <a:spLocks/>
            </p:cNvSpPr>
            <p:nvPr/>
          </p:nvSpPr>
          <p:spPr bwMode="white">
            <a:xfrm>
              <a:off x="0" y="2405"/>
              <a:ext cx="5143" cy="1902"/>
            </a:xfrm>
            <a:custGeom>
              <a:avLst/>
              <a:gdLst>
                <a:gd name="T0" fmla="*/ 2718 w 5143"/>
                <a:gd name="T1" fmla="*/ 405 h 1902"/>
                <a:gd name="T2" fmla="*/ 2466 w 5143"/>
                <a:gd name="T3" fmla="*/ 333 h 1902"/>
                <a:gd name="T4" fmla="*/ 2202 w 5143"/>
                <a:gd name="T5" fmla="*/ 261 h 1902"/>
                <a:gd name="T6" fmla="*/ 1929 w 5143"/>
                <a:gd name="T7" fmla="*/ 198 h 1902"/>
                <a:gd name="T8" fmla="*/ 1695 w 5143"/>
                <a:gd name="T9" fmla="*/ 153 h 1902"/>
                <a:gd name="T10" fmla="*/ 1434 w 5143"/>
                <a:gd name="T11" fmla="*/ 111 h 1902"/>
                <a:gd name="T12" fmla="*/ 1188 w 5143"/>
                <a:gd name="T13" fmla="*/ 75 h 1902"/>
                <a:gd name="T14" fmla="*/ 957 w 5143"/>
                <a:gd name="T15" fmla="*/ 48 h 1902"/>
                <a:gd name="T16" fmla="*/ 747 w 5143"/>
                <a:gd name="T17" fmla="*/ 30 h 1902"/>
                <a:gd name="T18" fmla="*/ 501 w 5143"/>
                <a:gd name="T19" fmla="*/ 15 h 1902"/>
                <a:gd name="T20" fmla="*/ 246 w 5143"/>
                <a:gd name="T21" fmla="*/ 3 h 1902"/>
                <a:gd name="T22" fmla="*/ 0 w 5143"/>
                <a:gd name="T23" fmla="*/ 0 h 1902"/>
                <a:gd name="T24" fmla="*/ 0 w 5143"/>
                <a:gd name="T25" fmla="*/ 275 h 1902"/>
                <a:gd name="T26" fmla="*/ 0 w 5143"/>
                <a:gd name="T27" fmla="*/ 345 h 1902"/>
                <a:gd name="T28" fmla="*/ 0 w 5143"/>
                <a:gd name="T29" fmla="*/ 275 h 1902"/>
                <a:gd name="T30" fmla="*/ 0 w 5143"/>
                <a:gd name="T31" fmla="*/ 342 h 1902"/>
                <a:gd name="T32" fmla="*/ 339 w 5143"/>
                <a:gd name="T33" fmla="*/ 351 h 1902"/>
                <a:gd name="T34" fmla="*/ 606 w 5143"/>
                <a:gd name="T35" fmla="*/ 372 h 1902"/>
                <a:gd name="T36" fmla="*/ 852 w 5143"/>
                <a:gd name="T37" fmla="*/ 399 h 1902"/>
                <a:gd name="T38" fmla="*/ 1068 w 5143"/>
                <a:gd name="T39" fmla="*/ 435 h 1902"/>
                <a:gd name="T40" fmla="*/ 1275 w 5143"/>
                <a:gd name="T41" fmla="*/ 474 h 1902"/>
                <a:gd name="T42" fmla="*/ 1545 w 5143"/>
                <a:gd name="T43" fmla="*/ 540 h 1902"/>
                <a:gd name="T44" fmla="*/ 1761 w 5143"/>
                <a:gd name="T45" fmla="*/ 603 h 1902"/>
                <a:gd name="T46" fmla="*/ 1971 w 5143"/>
                <a:gd name="T47" fmla="*/ 678 h 1902"/>
                <a:gd name="T48" fmla="*/ 2166 w 5143"/>
                <a:gd name="T49" fmla="*/ 747 h 1902"/>
                <a:gd name="T50" fmla="*/ 2397 w 5143"/>
                <a:gd name="T51" fmla="*/ 852 h 1902"/>
                <a:gd name="T52" fmla="*/ 2613 w 5143"/>
                <a:gd name="T53" fmla="*/ 960 h 1902"/>
                <a:gd name="T54" fmla="*/ 2832 w 5143"/>
                <a:gd name="T55" fmla="*/ 1095 h 1902"/>
                <a:gd name="T56" fmla="*/ 3012 w 5143"/>
                <a:gd name="T57" fmla="*/ 1212 h 1902"/>
                <a:gd name="T58" fmla="*/ 3186 w 5143"/>
                <a:gd name="T59" fmla="*/ 1347 h 1902"/>
                <a:gd name="T60" fmla="*/ 3351 w 5143"/>
                <a:gd name="T61" fmla="*/ 1497 h 1902"/>
                <a:gd name="T62" fmla="*/ 3480 w 5143"/>
                <a:gd name="T63" fmla="*/ 1629 h 1902"/>
                <a:gd name="T64" fmla="*/ 3612 w 5143"/>
                <a:gd name="T65" fmla="*/ 1785 h 1902"/>
                <a:gd name="T66" fmla="*/ 3699 w 5143"/>
                <a:gd name="T67" fmla="*/ 1901 h 1902"/>
                <a:gd name="T68" fmla="*/ 5142 w 5143"/>
                <a:gd name="T69" fmla="*/ 1901 h 1902"/>
                <a:gd name="T70" fmla="*/ 5076 w 5143"/>
                <a:gd name="T71" fmla="*/ 1827 h 1902"/>
                <a:gd name="T72" fmla="*/ 4968 w 5143"/>
                <a:gd name="T73" fmla="*/ 1707 h 1902"/>
                <a:gd name="T74" fmla="*/ 4797 w 5143"/>
                <a:gd name="T75" fmla="*/ 1539 h 1902"/>
                <a:gd name="T76" fmla="*/ 4617 w 5143"/>
                <a:gd name="T77" fmla="*/ 1383 h 1902"/>
                <a:gd name="T78" fmla="*/ 4410 w 5143"/>
                <a:gd name="T79" fmla="*/ 1221 h 1902"/>
                <a:gd name="T80" fmla="*/ 4185 w 5143"/>
                <a:gd name="T81" fmla="*/ 1071 h 1902"/>
                <a:gd name="T82" fmla="*/ 3960 w 5143"/>
                <a:gd name="T83" fmla="*/ 939 h 1902"/>
                <a:gd name="T84" fmla="*/ 3708 w 5143"/>
                <a:gd name="T85" fmla="*/ 801 h 1902"/>
                <a:gd name="T86" fmla="*/ 3492 w 5143"/>
                <a:gd name="T87" fmla="*/ 702 h 1902"/>
                <a:gd name="T88" fmla="*/ 3231 w 5143"/>
                <a:gd name="T89" fmla="*/ 588 h 1902"/>
                <a:gd name="T90" fmla="*/ 2964 w 5143"/>
                <a:gd name="T91" fmla="*/ 489 h 1902"/>
                <a:gd name="T92" fmla="*/ 2718 w 5143"/>
                <a:gd name="T93" fmla="*/ 405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 name="Freeform 6"/>
            <p:cNvSpPr>
              <a:spLocks/>
            </p:cNvSpPr>
            <p:nvPr/>
          </p:nvSpPr>
          <p:spPr bwMode="white">
            <a:xfrm>
              <a:off x="0" y="1982"/>
              <a:ext cx="5760" cy="2325"/>
            </a:xfrm>
            <a:custGeom>
              <a:avLst/>
              <a:gdLst>
                <a:gd name="T0" fmla="*/ 0 w 5760"/>
                <a:gd name="T1" fmla="*/ 0 h 2325"/>
                <a:gd name="T2" fmla="*/ 0 w 5760"/>
                <a:gd name="T3" fmla="*/ 339 h 2325"/>
                <a:gd name="T4" fmla="*/ 558 w 5760"/>
                <a:gd name="T5" fmla="*/ 357 h 2325"/>
                <a:gd name="T6" fmla="*/ 807 w 5760"/>
                <a:gd name="T7" fmla="*/ 375 h 2325"/>
                <a:gd name="T8" fmla="*/ 1056 w 5760"/>
                <a:gd name="T9" fmla="*/ 399 h 2325"/>
                <a:gd name="T10" fmla="*/ 1272 w 5760"/>
                <a:gd name="T11" fmla="*/ 426 h 2325"/>
                <a:gd name="T12" fmla="*/ 1539 w 5760"/>
                <a:gd name="T13" fmla="*/ 465 h 2325"/>
                <a:gd name="T14" fmla="*/ 1791 w 5760"/>
                <a:gd name="T15" fmla="*/ 510 h 2325"/>
                <a:gd name="T16" fmla="*/ 2076 w 5760"/>
                <a:gd name="T17" fmla="*/ 570 h 2325"/>
                <a:gd name="T18" fmla="*/ 2334 w 5760"/>
                <a:gd name="T19" fmla="*/ 630 h 2325"/>
                <a:gd name="T20" fmla="*/ 2544 w 5760"/>
                <a:gd name="T21" fmla="*/ 687 h 2325"/>
                <a:gd name="T22" fmla="*/ 2775 w 5760"/>
                <a:gd name="T23" fmla="*/ 759 h 2325"/>
                <a:gd name="T24" fmla="*/ 3003 w 5760"/>
                <a:gd name="T25" fmla="*/ 837 h 2325"/>
                <a:gd name="T26" fmla="*/ 3231 w 5760"/>
                <a:gd name="T27" fmla="*/ 924 h 2325"/>
                <a:gd name="T28" fmla="*/ 3438 w 5760"/>
                <a:gd name="T29" fmla="*/ 1005 h 2325"/>
                <a:gd name="T30" fmla="*/ 3663 w 5760"/>
                <a:gd name="T31" fmla="*/ 1110 h 2325"/>
                <a:gd name="T32" fmla="*/ 3903 w 5760"/>
                <a:gd name="T33" fmla="*/ 1233 h 2325"/>
                <a:gd name="T34" fmla="*/ 4149 w 5760"/>
                <a:gd name="T35" fmla="*/ 1374 h 2325"/>
                <a:gd name="T36" fmla="*/ 4353 w 5760"/>
                <a:gd name="T37" fmla="*/ 1506 h 2325"/>
                <a:gd name="T38" fmla="*/ 4491 w 5760"/>
                <a:gd name="T39" fmla="*/ 1602 h 2325"/>
                <a:gd name="T40" fmla="*/ 4668 w 5760"/>
                <a:gd name="T41" fmla="*/ 1740 h 2325"/>
                <a:gd name="T42" fmla="*/ 4824 w 5760"/>
                <a:gd name="T43" fmla="*/ 1875 h 2325"/>
                <a:gd name="T44" fmla="*/ 4968 w 5760"/>
                <a:gd name="T45" fmla="*/ 2016 h 2325"/>
                <a:gd name="T46" fmla="*/ 5100 w 5760"/>
                <a:gd name="T47" fmla="*/ 2154 h 2325"/>
                <a:gd name="T48" fmla="*/ 5238 w 5760"/>
                <a:gd name="T49" fmla="*/ 2324 h 2325"/>
                <a:gd name="T50" fmla="*/ 5759 w 5760"/>
                <a:gd name="T51" fmla="*/ 2324 h 2325"/>
                <a:gd name="T52" fmla="*/ 5759 w 5760"/>
                <a:gd name="T53" fmla="*/ 1245 h 2325"/>
                <a:gd name="T54" fmla="*/ 5580 w 5760"/>
                <a:gd name="T55" fmla="*/ 1119 h 2325"/>
                <a:gd name="T56" fmla="*/ 5400 w 5760"/>
                <a:gd name="T57" fmla="*/ 1020 h 2325"/>
                <a:gd name="T58" fmla="*/ 5205 w 5760"/>
                <a:gd name="T59" fmla="*/ 918 h 2325"/>
                <a:gd name="T60" fmla="*/ 5031 w 5760"/>
                <a:gd name="T61" fmla="*/ 837 h 2325"/>
                <a:gd name="T62" fmla="*/ 4866 w 5760"/>
                <a:gd name="T63" fmla="*/ 771 h 2325"/>
                <a:gd name="T64" fmla="*/ 4710 w 5760"/>
                <a:gd name="T65" fmla="*/ 711 h 2325"/>
                <a:gd name="T66" fmla="*/ 4545 w 5760"/>
                <a:gd name="T67" fmla="*/ 651 h 2325"/>
                <a:gd name="T68" fmla="*/ 4386 w 5760"/>
                <a:gd name="T69" fmla="*/ 600 h 2325"/>
                <a:gd name="T70" fmla="*/ 4248 w 5760"/>
                <a:gd name="T71" fmla="*/ 552 h 2325"/>
                <a:gd name="T72" fmla="*/ 3993 w 5760"/>
                <a:gd name="T73" fmla="*/ 483 h 2325"/>
                <a:gd name="T74" fmla="*/ 3777 w 5760"/>
                <a:gd name="T75" fmla="*/ 423 h 2325"/>
                <a:gd name="T76" fmla="*/ 3564 w 5760"/>
                <a:gd name="T77" fmla="*/ 375 h 2325"/>
                <a:gd name="T78" fmla="*/ 3282 w 5760"/>
                <a:gd name="T79" fmla="*/ 312 h 2325"/>
                <a:gd name="T80" fmla="*/ 3003 w 5760"/>
                <a:gd name="T81" fmla="*/ 261 h 2325"/>
                <a:gd name="T82" fmla="*/ 2733 w 5760"/>
                <a:gd name="T83" fmla="*/ 213 h 2325"/>
                <a:gd name="T84" fmla="*/ 2451 w 5760"/>
                <a:gd name="T85" fmla="*/ 171 h 2325"/>
                <a:gd name="T86" fmla="*/ 2211 w 5760"/>
                <a:gd name="T87" fmla="*/ 138 h 2325"/>
                <a:gd name="T88" fmla="*/ 1974 w 5760"/>
                <a:gd name="T89" fmla="*/ 108 h 2325"/>
                <a:gd name="T90" fmla="*/ 1665 w 5760"/>
                <a:gd name="T91" fmla="*/ 81 h 2325"/>
                <a:gd name="T92" fmla="*/ 1437 w 5760"/>
                <a:gd name="T93" fmla="*/ 60 h 2325"/>
                <a:gd name="T94" fmla="*/ 1125 w 5760"/>
                <a:gd name="T95" fmla="*/ 36 h 2325"/>
                <a:gd name="T96" fmla="*/ 828 w 5760"/>
                <a:gd name="T97" fmla="*/ 21 h 2325"/>
                <a:gd name="T98" fmla="*/ 558 w 5760"/>
                <a:gd name="T99" fmla="*/ 12 h 2325"/>
                <a:gd name="T100" fmla="*/ 282 w 5760"/>
                <a:gd name="T101" fmla="*/ 3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 name="Freeform 7"/>
            <p:cNvSpPr>
              <a:spLocks/>
            </p:cNvSpPr>
            <p:nvPr/>
          </p:nvSpPr>
          <p:spPr bwMode="white">
            <a:xfrm>
              <a:off x="0" y="1550"/>
              <a:ext cx="5760" cy="1573"/>
            </a:xfrm>
            <a:custGeom>
              <a:avLst/>
              <a:gdLst>
                <a:gd name="T0" fmla="*/ 0 w 5760"/>
                <a:gd name="T1" fmla="*/ 0 h 1573"/>
                <a:gd name="T2" fmla="*/ 0 w 5760"/>
                <a:gd name="T3" fmla="*/ 351 h 1573"/>
                <a:gd name="T4" fmla="*/ 282 w 5760"/>
                <a:gd name="T5" fmla="*/ 357 h 1573"/>
                <a:gd name="T6" fmla="*/ 627 w 5760"/>
                <a:gd name="T7" fmla="*/ 363 h 1573"/>
                <a:gd name="T8" fmla="*/ 960 w 5760"/>
                <a:gd name="T9" fmla="*/ 375 h 1573"/>
                <a:gd name="T10" fmla="*/ 1218 w 5760"/>
                <a:gd name="T11" fmla="*/ 393 h 1573"/>
                <a:gd name="T12" fmla="*/ 1470 w 5760"/>
                <a:gd name="T13" fmla="*/ 411 h 1573"/>
                <a:gd name="T14" fmla="*/ 1746 w 5760"/>
                <a:gd name="T15" fmla="*/ 435 h 1573"/>
                <a:gd name="T16" fmla="*/ 2022 w 5760"/>
                <a:gd name="T17" fmla="*/ 462 h 1573"/>
                <a:gd name="T18" fmla="*/ 2340 w 5760"/>
                <a:gd name="T19" fmla="*/ 504 h 1573"/>
                <a:gd name="T20" fmla="*/ 2664 w 5760"/>
                <a:gd name="T21" fmla="*/ 549 h 1573"/>
                <a:gd name="T22" fmla="*/ 2952 w 5760"/>
                <a:gd name="T23" fmla="*/ 597 h 1573"/>
                <a:gd name="T24" fmla="*/ 3225 w 5760"/>
                <a:gd name="T25" fmla="*/ 648 h 1573"/>
                <a:gd name="T26" fmla="*/ 3513 w 5760"/>
                <a:gd name="T27" fmla="*/ 708 h 1573"/>
                <a:gd name="T28" fmla="*/ 3693 w 5760"/>
                <a:gd name="T29" fmla="*/ 750 h 1573"/>
                <a:gd name="T30" fmla="*/ 3936 w 5760"/>
                <a:gd name="T31" fmla="*/ 810 h 1573"/>
                <a:gd name="T32" fmla="*/ 4095 w 5760"/>
                <a:gd name="T33" fmla="*/ 855 h 1573"/>
                <a:gd name="T34" fmla="*/ 4281 w 5760"/>
                <a:gd name="T35" fmla="*/ 909 h 1573"/>
                <a:gd name="T36" fmla="*/ 4503 w 5760"/>
                <a:gd name="T37" fmla="*/ 981 h 1573"/>
                <a:gd name="T38" fmla="*/ 4704 w 5760"/>
                <a:gd name="T39" fmla="*/ 1053 h 1573"/>
                <a:gd name="T40" fmla="*/ 4911 w 5760"/>
                <a:gd name="T41" fmla="*/ 1131 h 1573"/>
                <a:gd name="T42" fmla="*/ 5073 w 5760"/>
                <a:gd name="T43" fmla="*/ 1197 h 1573"/>
                <a:gd name="T44" fmla="*/ 5256 w 5760"/>
                <a:gd name="T45" fmla="*/ 1281 h 1573"/>
                <a:gd name="T46" fmla="*/ 5475 w 5760"/>
                <a:gd name="T47" fmla="*/ 1401 h 1573"/>
                <a:gd name="T48" fmla="*/ 5628 w 5760"/>
                <a:gd name="T49" fmla="*/ 1482 h 1573"/>
                <a:gd name="T50" fmla="*/ 5759 w 5760"/>
                <a:gd name="T51" fmla="*/ 1572 h 1573"/>
                <a:gd name="T52" fmla="*/ 5759 w 5760"/>
                <a:gd name="T53" fmla="*/ 633 h 1573"/>
                <a:gd name="T54" fmla="*/ 5493 w 5760"/>
                <a:gd name="T55" fmla="*/ 570 h 1573"/>
                <a:gd name="T56" fmla="*/ 5214 w 5760"/>
                <a:gd name="T57" fmla="*/ 501 h 1573"/>
                <a:gd name="T58" fmla="*/ 4950 w 5760"/>
                <a:gd name="T59" fmla="*/ 444 h 1573"/>
                <a:gd name="T60" fmla="*/ 4701 w 5760"/>
                <a:gd name="T61" fmla="*/ 396 h 1573"/>
                <a:gd name="T62" fmla="*/ 4425 w 5760"/>
                <a:gd name="T63" fmla="*/ 348 h 1573"/>
                <a:gd name="T64" fmla="*/ 4110 w 5760"/>
                <a:gd name="T65" fmla="*/ 294 h 1573"/>
                <a:gd name="T66" fmla="*/ 3813 w 5760"/>
                <a:gd name="T67" fmla="*/ 252 h 1573"/>
                <a:gd name="T68" fmla="*/ 3549 w 5760"/>
                <a:gd name="T69" fmla="*/ 213 h 1573"/>
                <a:gd name="T70" fmla="*/ 3261 w 5760"/>
                <a:gd name="T71" fmla="*/ 183 h 1573"/>
                <a:gd name="T72" fmla="*/ 3015 w 5760"/>
                <a:gd name="T73" fmla="*/ 153 h 1573"/>
                <a:gd name="T74" fmla="*/ 2757 w 5760"/>
                <a:gd name="T75" fmla="*/ 129 h 1573"/>
                <a:gd name="T76" fmla="*/ 2520 w 5760"/>
                <a:gd name="T77" fmla="*/ 105 h 1573"/>
                <a:gd name="T78" fmla="*/ 2301 w 5760"/>
                <a:gd name="T79" fmla="*/ 87 h 1573"/>
                <a:gd name="T80" fmla="*/ 2013 w 5760"/>
                <a:gd name="T81" fmla="*/ 66 h 1573"/>
                <a:gd name="T82" fmla="*/ 1731 w 5760"/>
                <a:gd name="T83" fmla="*/ 48 h 1573"/>
                <a:gd name="T84" fmla="*/ 1524 w 5760"/>
                <a:gd name="T85" fmla="*/ 39 h 1573"/>
                <a:gd name="T86" fmla="*/ 1260 w 5760"/>
                <a:gd name="T87" fmla="*/ 27 h 1573"/>
                <a:gd name="T88" fmla="*/ 966 w 5760"/>
                <a:gd name="T89" fmla="*/ 15 h 1573"/>
                <a:gd name="T90" fmla="*/ 714 w 5760"/>
                <a:gd name="T91" fmla="*/ 12 h 1573"/>
                <a:gd name="T92" fmla="*/ 510 w 5760"/>
                <a:gd name="T93" fmla="*/ 6 h 1573"/>
                <a:gd name="T94" fmla="*/ 243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 name="Freeform 8"/>
            <p:cNvSpPr>
              <a:spLocks/>
            </p:cNvSpPr>
            <p:nvPr/>
          </p:nvSpPr>
          <p:spPr bwMode="white">
            <a:xfrm>
              <a:off x="0" y="1130"/>
              <a:ext cx="5760" cy="970"/>
            </a:xfrm>
            <a:custGeom>
              <a:avLst/>
              <a:gdLst>
                <a:gd name="T0" fmla="*/ 0 w 5760"/>
                <a:gd name="T1" fmla="*/ 0 h 970"/>
                <a:gd name="T2" fmla="*/ 0 w 5760"/>
                <a:gd name="T3" fmla="*/ 339 h 970"/>
                <a:gd name="T4" fmla="*/ 318 w 5760"/>
                <a:gd name="T5" fmla="*/ 342 h 970"/>
                <a:gd name="T6" fmla="*/ 591 w 5760"/>
                <a:gd name="T7" fmla="*/ 348 h 970"/>
                <a:gd name="T8" fmla="*/ 846 w 5760"/>
                <a:gd name="T9" fmla="*/ 354 h 970"/>
                <a:gd name="T10" fmla="*/ 1074 w 5760"/>
                <a:gd name="T11" fmla="*/ 360 h 970"/>
                <a:gd name="T12" fmla="*/ 1314 w 5760"/>
                <a:gd name="T13" fmla="*/ 366 h 970"/>
                <a:gd name="T14" fmla="*/ 1599 w 5760"/>
                <a:gd name="T15" fmla="*/ 381 h 970"/>
                <a:gd name="T16" fmla="*/ 1911 w 5760"/>
                <a:gd name="T17" fmla="*/ 399 h 970"/>
                <a:gd name="T18" fmla="*/ 2241 w 5760"/>
                <a:gd name="T19" fmla="*/ 420 h 970"/>
                <a:gd name="T20" fmla="*/ 2619 w 5760"/>
                <a:gd name="T21" fmla="*/ 453 h 970"/>
                <a:gd name="T22" fmla="*/ 2889 w 5760"/>
                <a:gd name="T23" fmla="*/ 477 h 970"/>
                <a:gd name="T24" fmla="*/ 3177 w 5760"/>
                <a:gd name="T25" fmla="*/ 507 h 970"/>
                <a:gd name="T26" fmla="*/ 3498 w 5760"/>
                <a:gd name="T27" fmla="*/ 543 h 970"/>
                <a:gd name="T28" fmla="*/ 3813 w 5760"/>
                <a:gd name="T29" fmla="*/ 585 h 970"/>
                <a:gd name="T30" fmla="*/ 4044 w 5760"/>
                <a:gd name="T31" fmla="*/ 618 h 970"/>
                <a:gd name="T32" fmla="*/ 4365 w 5760"/>
                <a:gd name="T33" fmla="*/ 669 h 970"/>
                <a:gd name="T34" fmla="*/ 4683 w 5760"/>
                <a:gd name="T35" fmla="*/ 726 h 970"/>
                <a:gd name="T36" fmla="*/ 4980 w 5760"/>
                <a:gd name="T37" fmla="*/ 786 h 970"/>
                <a:gd name="T38" fmla="*/ 5268 w 5760"/>
                <a:gd name="T39" fmla="*/ 846 h 970"/>
                <a:gd name="T40" fmla="*/ 5646 w 5760"/>
                <a:gd name="T41" fmla="*/ 942 h 970"/>
                <a:gd name="T42" fmla="*/ 5759 w 5760"/>
                <a:gd name="T43" fmla="*/ 969 h 970"/>
                <a:gd name="T44" fmla="*/ 5759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 name="Freeform 9"/>
            <p:cNvSpPr>
              <a:spLocks/>
            </p:cNvSpPr>
            <p:nvPr/>
          </p:nvSpPr>
          <p:spPr bwMode="white">
            <a:xfrm>
              <a:off x="0" y="-13"/>
              <a:ext cx="5760" cy="1060"/>
            </a:xfrm>
            <a:custGeom>
              <a:avLst/>
              <a:gdLst>
                <a:gd name="T0" fmla="*/ 0 w 5760"/>
                <a:gd name="T1" fmla="*/ 753 h 1060"/>
                <a:gd name="T2" fmla="*/ 0 w 5760"/>
                <a:gd name="T3" fmla="*/ 1059 h 1060"/>
                <a:gd name="T4" fmla="*/ 5759 w 5760"/>
                <a:gd name="T5" fmla="*/ 1059 h 1060"/>
                <a:gd name="T6" fmla="*/ 5759 w 5760"/>
                <a:gd name="T7" fmla="*/ 0 h 1060"/>
                <a:gd name="T8" fmla="*/ 5430 w 5760"/>
                <a:gd name="T9" fmla="*/ 0 h 1060"/>
                <a:gd name="T10" fmla="*/ 5298 w 5760"/>
                <a:gd name="T11" fmla="*/ 84 h 1060"/>
                <a:gd name="T12" fmla="*/ 5136 w 5760"/>
                <a:gd name="T13" fmla="*/ 159 h 1060"/>
                <a:gd name="T14" fmla="*/ 4968 w 5760"/>
                <a:gd name="T15" fmla="*/ 222 h 1060"/>
                <a:gd name="T16" fmla="*/ 4812 w 5760"/>
                <a:gd name="T17" fmla="*/ 267 h 1060"/>
                <a:gd name="T18" fmla="*/ 4626 w 5760"/>
                <a:gd name="T19" fmla="*/ 324 h 1060"/>
                <a:gd name="T20" fmla="*/ 4440 w 5760"/>
                <a:gd name="T21" fmla="*/ 366 h 1060"/>
                <a:gd name="T22" fmla="*/ 4230 w 5760"/>
                <a:gd name="T23" fmla="*/ 414 h 1060"/>
                <a:gd name="T24" fmla="*/ 3939 w 5760"/>
                <a:gd name="T25" fmla="*/ 468 h 1060"/>
                <a:gd name="T26" fmla="*/ 3711 w 5760"/>
                <a:gd name="T27" fmla="*/ 504 h 1060"/>
                <a:gd name="T28" fmla="*/ 3441 w 5760"/>
                <a:gd name="T29" fmla="*/ 543 h 1060"/>
                <a:gd name="T30" fmla="*/ 3189 w 5760"/>
                <a:gd name="T31" fmla="*/ 579 h 1060"/>
                <a:gd name="T32" fmla="*/ 2925 w 5760"/>
                <a:gd name="T33" fmla="*/ 606 h 1060"/>
                <a:gd name="T34" fmla="*/ 2679 w 5760"/>
                <a:gd name="T35" fmla="*/ 633 h 1060"/>
                <a:gd name="T36" fmla="*/ 2418 w 5760"/>
                <a:gd name="T37" fmla="*/ 654 h 1060"/>
                <a:gd name="T38" fmla="*/ 2142 w 5760"/>
                <a:gd name="T39" fmla="*/ 675 h 1060"/>
                <a:gd name="T40" fmla="*/ 1896 w 5760"/>
                <a:gd name="T41" fmla="*/ 693 h 1060"/>
                <a:gd name="T42" fmla="*/ 1647 w 5760"/>
                <a:gd name="T43" fmla="*/ 708 h 1060"/>
                <a:gd name="T44" fmla="*/ 1404 w 5760"/>
                <a:gd name="T45" fmla="*/ 720 h 1060"/>
                <a:gd name="T46" fmla="*/ 1170 w 5760"/>
                <a:gd name="T47" fmla="*/ 732 h 1060"/>
                <a:gd name="T48" fmla="*/ 906 w 5760"/>
                <a:gd name="T49" fmla="*/ 738 h 1060"/>
                <a:gd name="T50" fmla="*/ 534 w 5760"/>
                <a:gd name="T51" fmla="*/ 747 h 1060"/>
                <a:gd name="T52" fmla="*/ 201 w 5760"/>
                <a:gd name="T53" fmla="*/ 753 h 1060"/>
                <a:gd name="T54" fmla="*/ 0 w 5760"/>
                <a:gd name="T55" fmla="*/ 753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 name="Freeform 10"/>
            <p:cNvSpPr>
              <a:spLocks/>
            </p:cNvSpPr>
            <p:nvPr/>
          </p:nvSpPr>
          <p:spPr bwMode="white">
            <a:xfrm>
              <a:off x="0" y="-13"/>
              <a:ext cx="5284" cy="673"/>
            </a:xfrm>
            <a:custGeom>
              <a:avLst/>
              <a:gdLst>
                <a:gd name="T0" fmla="*/ 0 w 5284"/>
                <a:gd name="T1" fmla="*/ 366 h 673"/>
                <a:gd name="T2" fmla="*/ 0 w 5284"/>
                <a:gd name="T3" fmla="*/ 672 h 673"/>
                <a:gd name="T4" fmla="*/ 303 w 5284"/>
                <a:gd name="T5" fmla="*/ 672 h 673"/>
                <a:gd name="T6" fmla="*/ 723 w 5284"/>
                <a:gd name="T7" fmla="*/ 663 h 673"/>
                <a:gd name="T8" fmla="*/ 1020 w 5284"/>
                <a:gd name="T9" fmla="*/ 654 h 673"/>
                <a:gd name="T10" fmla="*/ 1302 w 5284"/>
                <a:gd name="T11" fmla="*/ 642 h 673"/>
                <a:gd name="T12" fmla="*/ 1554 w 5284"/>
                <a:gd name="T13" fmla="*/ 630 h 673"/>
                <a:gd name="T14" fmla="*/ 1779 w 5284"/>
                <a:gd name="T15" fmla="*/ 615 h 673"/>
                <a:gd name="T16" fmla="*/ 1962 w 5284"/>
                <a:gd name="T17" fmla="*/ 606 h 673"/>
                <a:gd name="T18" fmla="*/ 2193 w 5284"/>
                <a:gd name="T19" fmla="*/ 588 h 673"/>
                <a:gd name="T20" fmla="*/ 2448 w 5284"/>
                <a:gd name="T21" fmla="*/ 570 h 673"/>
                <a:gd name="T22" fmla="*/ 2700 w 5284"/>
                <a:gd name="T23" fmla="*/ 546 h 673"/>
                <a:gd name="T24" fmla="*/ 2904 w 5284"/>
                <a:gd name="T25" fmla="*/ 528 h 673"/>
                <a:gd name="T26" fmla="*/ 3138 w 5284"/>
                <a:gd name="T27" fmla="*/ 498 h 673"/>
                <a:gd name="T28" fmla="*/ 3324 w 5284"/>
                <a:gd name="T29" fmla="*/ 474 h 673"/>
                <a:gd name="T30" fmla="*/ 3534 w 5284"/>
                <a:gd name="T31" fmla="*/ 447 h 673"/>
                <a:gd name="T32" fmla="*/ 3735 w 5284"/>
                <a:gd name="T33" fmla="*/ 420 h 673"/>
                <a:gd name="T34" fmla="*/ 3933 w 5284"/>
                <a:gd name="T35" fmla="*/ 384 h 673"/>
                <a:gd name="T36" fmla="*/ 4116 w 5284"/>
                <a:gd name="T37" fmla="*/ 351 h 673"/>
                <a:gd name="T38" fmla="*/ 4266 w 5284"/>
                <a:gd name="T39" fmla="*/ 318 h 673"/>
                <a:gd name="T40" fmla="*/ 4446 w 5284"/>
                <a:gd name="T41" fmla="*/ 279 h 673"/>
                <a:gd name="T42" fmla="*/ 4620 w 5284"/>
                <a:gd name="T43" fmla="*/ 237 h 673"/>
                <a:gd name="T44" fmla="*/ 4779 w 5284"/>
                <a:gd name="T45" fmla="*/ 192 h 673"/>
                <a:gd name="T46" fmla="*/ 4920 w 5284"/>
                <a:gd name="T47" fmla="*/ 147 h 673"/>
                <a:gd name="T48" fmla="*/ 5085 w 5284"/>
                <a:gd name="T49" fmla="*/ 90 h 673"/>
                <a:gd name="T50" fmla="*/ 5193 w 5284"/>
                <a:gd name="T51" fmla="*/ 42 h 673"/>
                <a:gd name="T52" fmla="*/ 5283 w 5284"/>
                <a:gd name="T53" fmla="*/ 0 h 673"/>
                <a:gd name="T54" fmla="*/ 3201 w 5284"/>
                <a:gd name="T55" fmla="*/ 0 h 673"/>
                <a:gd name="T56" fmla="*/ 2982 w 5284"/>
                <a:gd name="T57" fmla="*/ 57 h 673"/>
                <a:gd name="T58" fmla="*/ 2775 w 5284"/>
                <a:gd name="T59" fmla="*/ 108 h 673"/>
                <a:gd name="T60" fmla="*/ 2562 w 5284"/>
                <a:gd name="T61" fmla="*/ 150 h 673"/>
                <a:gd name="T62" fmla="*/ 2397 w 5284"/>
                <a:gd name="T63" fmla="*/ 183 h 673"/>
                <a:gd name="T64" fmla="*/ 2205 w 5284"/>
                <a:gd name="T65" fmla="*/ 213 h 673"/>
                <a:gd name="T66" fmla="*/ 2001 w 5284"/>
                <a:gd name="T67" fmla="*/ 243 h 673"/>
                <a:gd name="T68" fmla="*/ 1776 w 5284"/>
                <a:gd name="T69" fmla="*/ 273 h 673"/>
                <a:gd name="T70" fmla="*/ 1536 w 5284"/>
                <a:gd name="T71" fmla="*/ 297 h 673"/>
                <a:gd name="T72" fmla="*/ 1344 w 5284"/>
                <a:gd name="T73" fmla="*/ 312 h 673"/>
                <a:gd name="T74" fmla="*/ 1134 w 5284"/>
                <a:gd name="T75" fmla="*/ 330 h 673"/>
                <a:gd name="T76" fmla="*/ 921 w 5284"/>
                <a:gd name="T77" fmla="*/ 342 h 673"/>
                <a:gd name="T78" fmla="*/ 696 w 5284"/>
                <a:gd name="T79" fmla="*/ 354 h 673"/>
                <a:gd name="T80" fmla="*/ 501 w 5284"/>
                <a:gd name="T81" fmla="*/ 360 h 673"/>
                <a:gd name="T82" fmla="*/ 279 w 5284"/>
                <a:gd name="T83" fmla="*/ 366 h 673"/>
                <a:gd name="T84" fmla="*/ 99 w 5284"/>
                <a:gd name="T85" fmla="*/ 369 h 673"/>
                <a:gd name="T86" fmla="*/ 0 w 5284"/>
                <a:gd name="T87" fmla="*/ 36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 name="Freeform 11"/>
            <p:cNvSpPr>
              <a:spLocks/>
            </p:cNvSpPr>
            <p:nvPr/>
          </p:nvSpPr>
          <p:spPr bwMode="white">
            <a:xfrm>
              <a:off x="0" y="-13"/>
              <a:ext cx="2884" cy="286"/>
            </a:xfrm>
            <a:custGeom>
              <a:avLst/>
              <a:gdLst>
                <a:gd name="T0" fmla="*/ 0 w 2884"/>
                <a:gd name="T1" fmla="*/ 0 h 286"/>
                <a:gd name="T2" fmla="*/ 0 w 2884"/>
                <a:gd name="T3" fmla="*/ 285 h 286"/>
                <a:gd name="T4" fmla="*/ 192 w 2884"/>
                <a:gd name="T5" fmla="*/ 285 h 286"/>
                <a:gd name="T6" fmla="*/ 384 w 2884"/>
                <a:gd name="T7" fmla="*/ 282 h 286"/>
                <a:gd name="T8" fmla="*/ 579 w 2884"/>
                <a:gd name="T9" fmla="*/ 276 h 286"/>
                <a:gd name="T10" fmla="*/ 789 w 2884"/>
                <a:gd name="T11" fmla="*/ 267 h 286"/>
                <a:gd name="T12" fmla="*/ 999 w 2884"/>
                <a:gd name="T13" fmla="*/ 258 h 286"/>
                <a:gd name="T14" fmla="*/ 1161 w 2884"/>
                <a:gd name="T15" fmla="*/ 246 h 286"/>
                <a:gd name="T16" fmla="*/ 1302 w 2884"/>
                <a:gd name="T17" fmla="*/ 234 h 286"/>
                <a:gd name="T18" fmla="*/ 1458 w 2884"/>
                <a:gd name="T19" fmla="*/ 222 h 286"/>
                <a:gd name="T20" fmla="*/ 1665 w 2884"/>
                <a:gd name="T21" fmla="*/ 201 h 286"/>
                <a:gd name="T22" fmla="*/ 1992 w 2884"/>
                <a:gd name="T23" fmla="*/ 159 h 286"/>
                <a:gd name="T24" fmla="*/ 2301 w 2884"/>
                <a:gd name="T25" fmla="*/ 117 h 286"/>
                <a:gd name="T26" fmla="*/ 2604 w 2884"/>
                <a:gd name="T27" fmla="*/ 60 h 286"/>
                <a:gd name="T28" fmla="*/ 2883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32780" name="Rectangle 12"/>
          <p:cNvSpPr>
            <a:spLocks noGrp="1" noChangeArrowheads="1"/>
          </p:cNvSpPr>
          <p:nvPr>
            <p:ph type="ctrTitle" sz="quarter"/>
          </p:nvPr>
        </p:nvSpPr>
        <p:spPr>
          <a:xfrm>
            <a:off x="685800" y="2057400"/>
            <a:ext cx="7772400" cy="1143000"/>
          </a:xfrm>
        </p:spPr>
        <p:txBody>
          <a:bodyPr/>
          <a:lstStyle>
            <a:lvl1pPr>
              <a:defRPr/>
            </a:lvl1pPr>
          </a:lstStyle>
          <a:p>
            <a:pPr lvl="0"/>
            <a:r>
              <a:rPr lang="en-US" altLang="en-US" noProof="0" smtClean="0"/>
              <a:t>Click to edit Master title style</a:t>
            </a:r>
          </a:p>
        </p:txBody>
      </p:sp>
      <p:sp>
        <p:nvSpPr>
          <p:cNvPr id="32781"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14" name="Rectangle 14"/>
          <p:cNvSpPr>
            <a:spLocks noGrp="1" noChangeArrowheads="1"/>
          </p:cNvSpPr>
          <p:nvPr>
            <p:ph type="dt" sz="quarter" idx="10"/>
          </p:nvPr>
        </p:nvSpPr>
        <p:spPr/>
        <p:txBody>
          <a:bodyPr/>
          <a:lstStyle>
            <a:lvl1pPr>
              <a:defRPr/>
            </a:lvl1pPr>
          </a:lstStyle>
          <a:p>
            <a:pPr>
              <a:defRPr/>
            </a:pPr>
            <a:endParaRPr lang="en-US" altLang="en-US"/>
          </a:p>
        </p:txBody>
      </p:sp>
      <p:sp>
        <p:nvSpPr>
          <p:cNvPr id="15" name="Rectangle 15"/>
          <p:cNvSpPr>
            <a:spLocks noGrp="1" noChangeArrowheads="1"/>
          </p:cNvSpPr>
          <p:nvPr>
            <p:ph type="ftr" sz="quarter" idx="11"/>
          </p:nvPr>
        </p:nvSpPr>
        <p:spPr/>
        <p:txBody>
          <a:bodyPr/>
          <a:lstStyle>
            <a:lvl1pPr>
              <a:defRPr/>
            </a:lvl1pPr>
          </a:lstStyle>
          <a:p>
            <a:pPr>
              <a:defRPr/>
            </a:pPr>
            <a:endParaRPr lang="en-US" altLang="en-US"/>
          </a:p>
        </p:txBody>
      </p:sp>
      <p:sp>
        <p:nvSpPr>
          <p:cNvPr id="16" name="Rectangle 16"/>
          <p:cNvSpPr>
            <a:spLocks noGrp="1" noChangeArrowheads="1"/>
          </p:cNvSpPr>
          <p:nvPr>
            <p:ph type="sldNum" sz="quarter" idx="12"/>
          </p:nvPr>
        </p:nvSpPr>
        <p:spPr/>
        <p:txBody>
          <a:bodyPr/>
          <a:lstStyle>
            <a:lvl1pPr>
              <a:defRPr/>
            </a:lvl1pPr>
          </a:lstStyle>
          <a:p>
            <a:pPr>
              <a:defRPr/>
            </a:pPr>
            <a:fld id="{B05D1C72-A982-4777-8908-71AB31BF6455}" type="slidenum">
              <a:rPr lang="en-US" altLang="en-US"/>
              <a:pPr>
                <a:defRPr/>
              </a:pPr>
              <a:t>‹#›</a:t>
            </a:fld>
            <a:endParaRPr lang="en-US" altLang="en-US"/>
          </a:p>
        </p:txBody>
      </p:sp>
    </p:spTree>
    <p:extLst>
      <p:ext uri="{BB962C8B-B14F-4D97-AF65-F5344CB8AC3E}">
        <p14:creationId xmlns:p14="http://schemas.microsoft.com/office/powerpoint/2010/main" val="2821352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40"/>
          <p:cNvSpPr>
            <a:spLocks noGrp="1" noChangeArrowheads="1"/>
          </p:cNvSpPr>
          <p:nvPr>
            <p:ph type="sldNum" sz="quarter" idx="12"/>
          </p:nvPr>
        </p:nvSpPr>
        <p:spPr>
          <a:ln/>
        </p:spPr>
        <p:txBody>
          <a:bodyPr/>
          <a:lstStyle>
            <a:lvl1pPr>
              <a:defRPr/>
            </a:lvl1pPr>
          </a:lstStyle>
          <a:p>
            <a:pPr>
              <a:defRPr/>
            </a:pPr>
            <a:fld id="{FDA27410-607E-4C26-BBA2-3A69643867B8}" type="slidenum">
              <a:rPr lang="en-US" altLang="en-US"/>
              <a:pPr>
                <a:defRPr/>
              </a:pPr>
              <a:t>‹#›</a:t>
            </a:fld>
            <a:endParaRPr lang="en-US" altLang="en-US"/>
          </a:p>
        </p:txBody>
      </p:sp>
    </p:spTree>
    <p:extLst>
      <p:ext uri="{BB962C8B-B14F-4D97-AF65-F5344CB8AC3E}">
        <p14:creationId xmlns:p14="http://schemas.microsoft.com/office/powerpoint/2010/main" val="1848418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40"/>
          <p:cNvSpPr>
            <a:spLocks noGrp="1" noChangeArrowheads="1"/>
          </p:cNvSpPr>
          <p:nvPr>
            <p:ph type="sldNum" sz="quarter" idx="12"/>
          </p:nvPr>
        </p:nvSpPr>
        <p:spPr>
          <a:ln/>
        </p:spPr>
        <p:txBody>
          <a:bodyPr/>
          <a:lstStyle>
            <a:lvl1pPr>
              <a:defRPr/>
            </a:lvl1pPr>
          </a:lstStyle>
          <a:p>
            <a:pPr>
              <a:defRPr/>
            </a:pPr>
            <a:fld id="{126A8AD4-FE98-4E14-8815-FEA499C620E2}" type="slidenum">
              <a:rPr lang="en-US" altLang="en-US"/>
              <a:pPr>
                <a:defRPr/>
              </a:pPr>
              <a:t>‹#›</a:t>
            </a:fld>
            <a:endParaRPr lang="en-US" altLang="en-US"/>
          </a:p>
        </p:txBody>
      </p:sp>
    </p:spTree>
    <p:extLst>
      <p:ext uri="{BB962C8B-B14F-4D97-AF65-F5344CB8AC3E}">
        <p14:creationId xmlns:p14="http://schemas.microsoft.com/office/powerpoint/2010/main" val="2163040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40"/>
          <p:cNvSpPr>
            <a:spLocks noGrp="1" noChangeArrowheads="1"/>
          </p:cNvSpPr>
          <p:nvPr>
            <p:ph type="sldNum" sz="quarter" idx="12"/>
          </p:nvPr>
        </p:nvSpPr>
        <p:spPr>
          <a:ln/>
        </p:spPr>
        <p:txBody>
          <a:bodyPr/>
          <a:lstStyle>
            <a:lvl1pPr>
              <a:defRPr/>
            </a:lvl1pPr>
          </a:lstStyle>
          <a:p>
            <a:pPr>
              <a:defRPr/>
            </a:pPr>
            <a:fld id="{16783B4B-483E-40D9-A877-820639F8292A}" type="slidenum">
              <a:rPr lang="en-US" altLang="en-US"/>
              <a:pPr>
                <a:defRPr/>
              </a:pPr>
              <a:t>‹#›</a:t>
            </a:fld>
            <a:endParaRPr lang="en-US" altLang="en-US"/>
          </a:p>
        </p:txBody>
      </p:sp>
    </p:spTree>
    <p:extLst>
      <p:ext uri="{BB962C8B-B14F-4D97-AF65-F5344CB8AC3E}">
        <p14:creationId xmlns:p14="http://schemas.microsoft.com/office/powerpoint/2010/main" val="2445882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40"/>
          <p:cNvSpPr>
            <a:spLocks noGrp="1" noChangeArrowheads="1"/>
          </p:cNvSpPr>
          <p:nvPr>
            <p:ph type="sldNum" sz="quarter" idx="12"/>
          </p:nvPr>
        </p:nvSpPr>
        <p:spPr>
          <a:ln/>
        </p:spPr>
        <p:txBody>
          <a:bodyPr/>
          <a:lstStyle>
            <a:lvl1pPr>
              <a:defRPr/>
            </a:lvl1pPr>
          </a:lstStyle>
          <a:p>
            <a:pPr>
              <a:defRPr/>
            </a:pPr>
            <a:fld id="{67D550EC-AB37-4929-A287-B4A4B56B7D0D}" type="slidenum">
              <a:rPr lang="en-US" altLang="en-US"/>
              <a:pPr>
                <a:defRPr/>
              </a:pPr>
              <a:t>‹#›</a:t>
            </a:fld>
            <a:endParaRPr lang="en-US" altLang="en-US"/>
          </a:p>
        </p:txBody>
      </p:sp>
    </p:spTree>
    <p:extLst>
      <p:ext uri="{BB962C8B-B14F-4D97-AF65-F5344CB8AC3E}">
        <p14:creationId xmlns:p14="http://schemas.microsoft.com/office/powerpoint/2010/main" val="231133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40"/>
          <p:cNvSpPr>
            <a:spLocks noGrp="1" noChangeArrowheads="1"/>
          </p:cNvSpPr>
          <p:nvPr>
            <p:ph type="sldNum" sz="quarter" idx="12"/>
          </p:nvPr>
        </p:nvSpPr>
        <p:spPr>
          <a:ln/>
        </p:spPr>
        <p:txBody>
          <a:bodyPr/>
          <a:lstStyle>
            <a:lvl1pPr>
              <a:defRPr/>
            </a:lvl1pPr>
          </a:lstStyle>
          <a:p>
            <a:pPr>
              <a:defRPr/>
            </a:pPr>
            <a:fld id="{4787DD10-7B15-4617-B1F5-6960926F8A5A}" type="slidenum">
              <a:rPr lang="en-US" altLang="en-US"/>
              <a:pPr>
                <a:defRPr/>
              </a:pPr>
              <a:t>‹#›</a:t>
            </a:fld>
            <a:endParaRPr lang="en-US" altLang="en-US"/>
          </a:p>
        </p:txBody>
      </p:sp>
    </p:spTree>
    <p:extLst>
      <p:ext uri="{BB962C8B-B14F-4D97-AF65-F5344CB8AC3E}">
        <p14:creationId xmlns:p14="http://schemas.microsoft.com/office/powerpoint/2010/main" val="227358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40"/>
          <p:cNvSpPr>
            <a:spLocks noGrp="1" noChangeArrowheads="1"/>
          </p:cNvSpPr>
          <p:nvPr>
            <p:ph type="sldNum" sz="quarter" idx="12"/>
          </p:nvPr>
        </p:nvSpPr>
        <p:spPr>
          <a:ln/>
        </p:spPr>
        <p:txBody>
          <a:bodyPr/>
          <a:lstStyle>
            <a:lvl1pPr>
              <a:defRPr/>
            </a:lvl1pPr>
          </a:lstStyle>
          <a:p>
            <a:pPr>
              <a:defRPr/>
            </a:pPr>
            <a:fld id="{2883B3F2-88EF-42A2-8C08-2A829F04973D}" type="slidenum">
              <a:rPr lang="en-US" altLang="en-US"/>
              <a:pPr>
                <a:defRPr/>
              </a:pPr>
              <a:t>‹#›</a:t>
            </a:fld>
            <a:endParaRPr lang="en-US" altLang="en-US"/>
          </a:p>
        </p:txBody>
      </p:sp>
    </p:spTree>
    <p:extLst>
      <p:ext uri="{BB962C8B-B14F-4D97-AF65-F5344CB8AC3E}">
        <p14:creationId xmlns:p14="http://schemas.microsoft.com/office/powerpoint/2010/main" val="305825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40"/>
          <p:cNvSpPr>
            <a:spLocks noGrp="1" noChangeArrowheads="1"/>
          </p:cNvSpPr>
          <p:nvPr>
            <p:ph type="sldNum" sz="quarter" idx="12"/>
          </p:nvPr>
        </p:nvSpPr>
        <p:spPr>
          <a:ln/>
        </p:spPr>
        <p:txBody>
          <a:bodyPr/>
          <a:lstStyle>
            <a:lvl1pPr>
              <a:defRPr/>
            </a:lvl1pPr>
          </a:lstStyle>
          <a:p>
            <a:pPr>
              <a:defRPr/>
            </a:pPr>
            <a:fld id="{1E42BC9C-CA08-49A0-AF11-864C78CDB4D8}" type="slidenum">
              <a:rPr lang="en-US" altLang="en-US"/>
              <a:pPr>
                <a:defRPr/>
              </a:pPr>
              <a:t>‹#›</a:t>
            </a:fld>
            <a:endParaRPr lang="en-US" altLang="en-US"/>
          </a:p>
        </p:txBody>
      </p:sp>
    </p:spTree>
    <p:extLst>
      <p:ext uri="{BB962C8B-B14F-4D97-AF65-F5344CB8AC3E}">
        <p14:creationId xmlns:p14="http://schemas.microsoft.com/office/powerpoint/2010/main" val="962143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40"/>
          <p:cNvSpPr>
            <a:spLocks noGrp="1" noChangeArrowheads="1"/>
          </p:cNvSpPr>
          <p:nvPr>
            <p:ph type="sldNum" sz="quarter" idx="12"/>
          </p:nvPr>
        </p:nvSpPr>
        <p:spPr>
          <a:ln/>
        </p:spPr>
        <p:txBody>
          <a:bodyPr/>
          <a:lstStyle>
            <a:lvl1pPr>
              <a:defRPr/>
            </a:lvl1pPr>
          </a:lstStyle>
          <a:p>
            <a:pPr>
              <a:defRPr/>
            </a:pPr>
            <a:fld id="{2F40CE5D-F64C-4942-85D8-5F7E22AC5E71}" type="slidenum">
              <a:rPr lang="en-US" altLang="en-US"/>
              <a:pPr>
                <a:defRPr/>
              </a:pPr>
              <a:t>‹#›</a:t>
            </a:fld>
            <a:endParaRPr lang="en-US" altLang="en-US"/>
          </a:p>
        </p:txBody>
      </p:sp>
    </p:spTree>
    <p:extLst>
      <p:ext uri="{BB962C8B-B14F-4D97-AF65-F5344CB8AC3E}">
        <p14:creationId xmlns:p14="http://schemas.microsoft.com/office/powerpoint/2010/main" val="351499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40"/>
          <p:cNvSpPr>
            <a:spLocks noGrp="1" noChangeArrowheads="1"/>
          </p:cNvSpPr>
          <p:nvPr>
            <p:ph type="sldNum" sz="quarter" idx="12"/>
          </p:nvPr>
        </p:nvSpPr>
        <p:spPr>
          <a:ln/>
        </p:spPr>
        <p:txBody>
          <a:bodyPr/>
          <a:lstStyle>
            <a:lvl1pPr>
              <a:defRPr/>
            </a:lvl1pPr>
          </a:lstStyle>
          <a:p>
            <a:pPr>
              <a:defRPr/>
            </a:pPr>
            <a:fld id="{49666C4B-9DF5-4834-8A7F-8685DFBC5F93}" type="slidenum">
              <a:rPr lang="en-US" altLang="en-US"/>
              <a:pPr>
                <a:defRPr/>
              </a:pPr>
              <a:t>‹#›</a:t>
            </a:fld>
            <a:endParaRPr lang="en-US" altLang="en-US"/>
          </a:p>
        </p:txBody>
      </p:sp>
    </p:spTree>
    <p:extLst>
      <p:ext uri="{BB962C8B-B14F-4D97-AF65-F5344CB8AC3E}">
        <p14:creationId xmlns:p14="http://schemas.microsoft.com/office/powerpoint/2010/main" val="121135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40"/>
          <p:cNvSpPr>
            <a:spLocks noGrp="1" noChangeArrowheads="1"/>
          </p:cNvSpPr>
          <p:nvPr>
            <p:ph type="sldNum" sz="quarter" idx="12"/>
          </p:nvPr>
        </p:nvSpPr>
        <p:spPr>
          <a:ln/>
        </p:spPr>
        <p:txBody>
          <a:bodyPr/>
          <a:lstStyle>
            <a:lvl1pPr>
              <a:defRPr/>
            </a:lvl1pPr>
          </a:lstStyle>
          <a:p>
            <a:pPr>
              <a:defRPr/>
            </a:pPr>
            <a:fld id="{F81A9386-7D5F-40D2-8F5A-556F4B5580E8}" type="slidenum">
              <a:rPr lang="en-US" altLang="en-US"/>
              <a:pPr>
                <a:defRPr/>
              </a:pPr>
              <a:t>‹#›</a:t>
            </a:fld>
            <a:endParaRPr lang="en-US" altLang="en-US"/>
          </a:p>
        </p:txBody>
      </p:sp>
    </p:spTree>
    <p:extLst>
      <p:ext uri="{BB962C8B-B14F-4D97-AF65-F5344CB8AC3E}">
        <p14:creationId xmlns:p14="http://schemas.microsoft.com/office/powerpoint/2010/main" val="17693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40"/>
          <p:cNvSpPr>
            <a:spLocks noGrp="1" noChangeArrowheads="1"/>
          </p:cNvSpPr>
          <p:nvPr>
            <p:ph type="sldNum" sz="quarter" idx="12"/>
          </p:nvPr>
        </p:nvSpPr>
        <p:spPr>
          <a:ln/>
        </p:spPr>
        <p:txBody>
          <a:bodyPr/>
          <a:lstStyle>
            <a:lvl1pPr>
              <a:defRPr/>
            </a:lvl1pPr>
          </a:lstStyle>
          <a:p>
            <a:pPr>
              <a:defRPr/>
            </a:pPr>
            <a:fld id="{8F140906-C089-4998-9207-DBCBE0C45C4D}" type="slidenum">
              <a:rPr lang="en-US" altLang="en-US"/>
              <a:pPr>
                <a:defRPr/>
              </a:pPr>
              <a:t>‹#›</a:t>
            </a:fld>
            <a:endParaRPr lang="en-US" altLang="en-US"/>
          </a:p>
        </p:txBody>
      </p:sp>
    </p:spTree>
    <p:extLst>
      <p:ext uri="{BB962C8B-B14F-4D97-AF65-F5344CB8AC3E}">
        <p14:creationId xmlns:p14="http://schemas.microsoft.com/office/powerpoint/2010/main" val="390258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3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40"/>
          <p:cNvSpPr>
            <a:spLocks noGrp="1" noChangeArrowheads="1"/>
          </p:cNvSpPr>
          <p:nvPr>
            <p:ph type="sldNum" sz="quarter" idx="12"/>
          </p:nvPr>
        </p:nvSpPr>
        <p:spPr>
          <a:ln/>
        </p:spPr>
        <p:txBody>
          <a:bodyPr/>
          <a:lstStyle>
            <a:lvl1pPr>
              <a:defRPr/>
            </a:lvl1pPr>
          </a:lstStyle>
          <a:p>
            <a:pPr>
              <a:defRPr/>
            </a:pPr>
            <a:fld id="{41E15513-0FC1-4920-A1A3-91C40FD6750D}" type="slidenum">
              <a:rPr lang="en-US" altLang="en-US"/>
              <a:pPr>
                <a:defRPr/>
              </a:pPr>
              <a:t>‹#›</a:t>
            </a:fld>
            <a:endParaRPr lang="en-US" altLang="en-US"/>
          </a:p>
        </p:txBody>
      </p:sp>
    </p:spTree>
    <p:extLst>
      <p:ext uri="{BB962C8B-B14F-4D97-AF65-F5344CB8AC3E}">
        <p14:creationId xmlns:p14="http://schemas.microsoft.com/office/powerpoint/2010/main" val="194313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026" name="Group 1026"/>
          <p:cNvGrpSpPr>
            <a:grpSpLocks/>
          </p:cNvGrpSpPr>
          <p:nvPr/>
        </p:nvGrpSpPr>
        <p:grpSpPr bwMode="auto">
          <a:xfrm>
            <a:off x="-9525" y="-20638"/>
            <a:ext cx="9153525" cy="6878638"/>
            <a:chOff x="-6" y="-13"/>
            <a:chExt cx="5766" cy="4333"/>
          </a:xfrm>
        </p:grpSpPr>
        <p:sp>
          <p:nvSpPr>
            <p:cNvPr id="31747" name="Rectangle 1027"/>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a:p>
          </p:txBody>
        </p:sp>
        <p:sp>
          <p:nvSpPr>
            <p:cNvPr id="1033" name="Freeform 1028"/>
            <p:cNvSpPr>
              <a:spLocks/>
            </p:cNvSpPr>
            <p:nvPr/>
          </p:nvSpPr>
          <p:spPr bwMode="white">
            <a:xfrm>
              <a:off x="-6" y="2828"/>
              <a:ext cx="3625" cy="1492"/>
            </a:xfrm>
            <a:custGeom>
              <a:avLst/>
              <a:gdLst>
                <a:gd name="T0" fmla="*/ 0 w 3625"/>
                <a:gd name="T1" fmla="*/ 1491 h 1492"/>
                <a:gd name="T2" fmla="*/ 0 w 3625"/>
                <a:gd name="T3" fmla="*/ 0 h 1492"/>
                <a:gd name="T4" fmla="*/ 171 w 3625"/>
                <a:gd name="T5" fmla="*/ 3 h 1492"/>
                <a:gd name="T6" fmla="*/ 355 w 3625"/>
                <a:gd name="T7" fmla="*/ 9 h 1492"/>
                <a:gd name="T8" fmla="*/ 499 w 3625"/>
                <a:gd name="T9" fmla="*/ 21 h 1492"/>
                <a:gd name="T10" fmla="*/ 650 w 3625"/>
                <a:gd name="T11" fmla="*/ 36 h 1492"/>
                <a:gd name="T12" fmla="*/ 809 w 3625"/>
                <a:gd name="T13" fmla="*/ 54 h 1492"/>
                <a:gd name="T14" fmla="*/ 957 w 3625"/>
                <a:gd name="T15" fmla="*/ 78 h 1492"/>
                <a:gd name="T16" fmla="*/ 1119 w 3625"/>
                <a:gd name="T17" fmla="*/ 105 h 1492"/>
                <a:gd name="T18" fmla="*/ 1261 w 3625"/>
                <a:gd name="T19" fmla="*/ 133 h 1492"/>
                <a:gd name="T20" fmla="*/ 1441 w 3625"/>
                <a:gd name="T21" fmla="*/ 175 h 1492"/>
                <a:gd name="T22" fmla="*/ 1598 w 3625"/>
                <a:gd name="T23" fmla="*/ 217 h 1492"/>
                <a:gd name="T24" fmla="*/ 1763 w 3625"/>
                <a:gd name="T25" fmla="*/ 269 h 1492"/>
                <a:gd name="T26" fmla="*/ 1887 w 3625"/>
                <a:gd name="T27" fmla="*/ 308 h 1492"/>
                <a:gd name="T28" fmla="*/ 2085 w 3625"/>
                <a:gd name="T29" fmla="*/ 384 h 1492"/>
                <a:gd name="T30" fmla="*/ 2230 w 3625"/>
                <a:gd name="T31" fmla="*/ 444 h 1492"/>
                <a:gd name="T32" fmla="*/ 2456 w 3625"/>
                <a:gd name="T33" fmla="*/ 547 h 1492"/>
                <a:gd name="T34" fmla="*/ 2666 w 3625"/>
                <a:gd name="T35" fmla="*/ 662 h 1492"/>
                <a:gd name="T36" fmla="*/ 2859 w 3625"/>
                <a:gd name="T37" fmla="*/ 786 h 1492"/>
                <a:gd name="T38" fmla="*/ 3046 w 3625"/>
                <a:gd name="T39" fmla="*/ 920 h 1492"/>
                <a:gd name="T40" fmla="*/ 3193 w 3625"/>
                <a:gd name="T41" fmla="*/ 1038 h 1492"/>
                <a:gd name="T42" fmla="*/ 3332 w 3625"/>
                <a:gd name="T43" fmla="*/ 1168 h 1492"/>
                <a:gd name="T44" fmla="*/ 3440 w 3625"/>
                <a:gd name="T45" fmla="*/ 1280 h 1492"/>
                <a:gd name="T46" fmla="*/ 3524 w 3625"/>
                <a:gd name="T47" fmla="*/ 1380 h 1492"/>
                <a:gd name="T48" fmla="*/ 3624 w 3625"/>
                <a:gd name="T49" fmla="*/ 1491 h 1492"/>
                <a:gd name="T50" fmla="*/ 3608 w 3625"/>
                <a:gd name="T51" fmla="*/ 1491 h 1492"/>
                <a:gd name="T52" fmla="*/ 0 w 3625"/>
                <a:gd name="T53" fmla="*/ 1491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34" name="Freeform 1029"/>
            <p:cNvSpPr>
              <a:spLocks/>
            </p:cNvSpPr>
            <p:nvPr/>
          </p:nvSpPr>
          <p:spPr bwMode="white">
            <a:xfrm>
              <a:off x="0" y="2405"/>
              <a:ext cx="5143" cy="1902"/>
            </a:xfrm>
            <a:custGeom>
              <a:avLst/>
              <a:gdLst>
                <a:gd name="T0" fmla="*/ 2718 w 5143"/>
                <a:gd name="T1" fmla="*/ 405 h 1902"/>
                <a:gd name="T2" fmla="*/ 2466 w 5143"/>
                <a:gd name="T3" fmla="*/ 333 h 1902"/>
                <a:gd name="T4" fmla="*/ 2202 w 5143"/>
                <a:gd name="T5" fmla="*/ 261 h 1902"/>
                <a:gd name="T6" fmla="*/ 1929 w 5143"/>
                <a:gd name="T7" fmla="*/ 198 h 1902"/>
                <a:gd name="T8" fmla="*/ 1695 w 5143"/>
                <a:gd name="T9" fmla="*/ 153 h 1902"/>
                <a:gd name="T10" fmla="*/ 1434 w 5143"/>
                <a:gd name="T11" fmla="*/ 111 h 1902"/>
                <a:gd name="T12" fmla="*/ 1188 w 5143"/>
                <a:gd name="T13" fmla="*/ 75 h 1902"/>
                <a:gd name="T14" fmla="*/ 957 w 5143"/>
                <a:gd name="T15" fmla="*/ 48 h 1902"/>
                <a:gd name="T16" fmla="*/ 747 w 5143"/>
                <a:gd name="T17" fmla="*/ 30 h 1902"/>
                <a:gd name="T18" fmla="*/ 501 w 5143"/>
                <a:gd name="T19" fmla="*/ 15 h 1902"/>
                <a:gd name="T20" fmla="*/ 246 w 5143"/>
                <a:gd name="T21" fmla="*/ 3 h 1902"/>
                <a:gd name="T22" fmla="*/ 0 w 5143"/>
                <a:gd name="T23" fmla="*/ 0 h 1902"/>
                <a:gd name="T24" fmla="*/ 0 w 5143"/>
                <a:gd name="T25" fmla="*/ 275 h 1902"/>
                <a:gd name="T26" fmla="*/ 0 w 5143"/>
                <a:gd name="T27" fmla="*/ 345 h 1902"/>
                <a:gd name="T28" fmla="*/ 0 w 5143"/>
                <a:gd name="T29" fmla="*/ 275 h 1902"/>
                <a:gd name="T30" fmla="*/ 0 w 5143"/>
                <a:gd name="T31" fmla="*/ 342 h 1902"/>
                <a:gd name="T32" fmla="*/ 339 w 5143"/>
                <a:gd name="T33" fmla="*/ 351 h 1902"/>
                <a:gd name="T34" fmla="*/ 606 w 5143"/>
                <a:gd name="T35" fmla="*/ 372 h 1902"/>
                <a:gd name="T36" fmla="*/ 852 w 5143"/>
                <a:gd name="T37" fmla="*/ 399 h 1902"/>
                <a:gd name="T38" fmla="*/ 1068 w 5143"/>
                <a:gd name="T39" fmla="*/ 435 h 1902"/>
                <a:gd name="T40" fmla="*/ 1275 w 5143"/>
                <a:gd name="T41" fmla="*/ 474 h 1902"/>
                <a:gd name="T42" fmla="*/ 1545 w 5143"/>
                <a:gd name="T43" fmla="*/ 540 h 1902"/>
                <a:gd name="T44" fmla="*/ 1761 w 5143"/>
                <a:gd name="T45" fmla="*/ 603 h 1902"/>
                <a:gd name="T46" fmla="*/ 1971 w 5143"/>
                <a:gd name="T47" fmla="*/ 678 h 1902"/>
                <a:gd name="T48" fmla="*/ 2166 w 5143"/>
                <a:gd name="T49" fmla="*/ 747 h 1902"/>
                <a:gd name="T50" fmla="*/ 2397 w 5143"/>
                <a:gd name="T51" fmla="*/ 852 h 1902"/>
                <a:gd name="T52" fmla="*/ 2613 w 5143"/>
                <a:gd name="T53" fmla="*/ 960 h 1902"/>
                <a:gd name="T54" fmla="*/ 2832 w 5143"/>
                <a:gd name="T55" fmla="*/ 1095 h 1902"/>
                <a:gd name="T56" fmla="*/ 3012 w 5143"/>
                <a:gd name="T57" fmla="*/ 1212 h 1902"/>
                <a:gd name="T58" fmla="*/ 3186 w 5143"/>
                <a:gd name="T59" fmla="*/ 1347 h 1902"/>
                <a:gd name="T60" fmla="*/ 3351 w 5143"/>
                <a:gd name="T61" fmla="*/ 1497 h 1902"/>
                <a:gd name="T62" fmla="*/ 3480 w 5143"/>
                <a:gd name="T63" fmla="*/ 1629 h 1902"/>
                <a:gd name="T64" fmla="*/ 3612 w 5143"/>
                <a:gd name="T65" fmla="*/ 1785 h 1902"/>
                <a:gd name="T66" fmla="*/ 3699 w 5143"/>
                <a:gd name="T67" fmla="*/ 1901 h 1902"/>
                <a:gd name="T68" fmla="*/ 5142 w 5143"/>
                <a:gd name="T69" fmla="*/ 1901 h 1902"/>
                <a:gd name="T70" fmla="*/ 5076 w 5143"/>
                <a:gd name="T71" fmla="*/ 1827 h 1902"/>
                <a:gd name="T72" fmla="*/ 4968 w 5143"/>
                <a:gd name="T73" fmla="*/ 1707 h 1902"/>
                <a:gd name="T74" fmla="*/ 4797 w 5143"/>
                <a:gd name="T75" fmla="*/ 1539 h 1902"/>
                <a:gd name="T76" fmla="*/ 4617 w 5143"/>
                <a:gd name="T77" fmla="*/ 1383 h 1902"/>
                <a:gd name="T78" fmla="*/ 4410 w 5143"/>
                <a:gd name="T79" fmla="*/ 1221 h 1902"/>
                <a:gd name="T80" fmla="*/ 4185 w 5143"/>
                <a:gd name="T81" fmla="*/ 1071 h 1902"/>
                <a:gd name="T82" fmla="*/ 3960 w 5143"/>
                <a:gd name="T83" fmla="*/ 939 h 1902"/>
                <a:gd name="T84" fmla="*/ 3708 w 5143"/>
                <a:gd name="T85" fmla="*/ 801 h 1902"/>
                <a:gd name="T86" fmla="*/ 3492 w 5143"/>
                <a:gd name="T87" fmla="*/ 702 h 1902"/>
                <a:gd name="T88" fmla="*/ 3231 w 5143"/>
                <a:gd name="T89" fmla="*/ 588 h 1902"/>
                <a:gd name="T90" fmla="*/ 2964 w 5143"/>
                <a:gd name="T91" fmla="*/ 489 h 1902"/>
                <a:gd name="T92" fmla="*/ 2718 w 5143"/>
                <a:gd name="T93" fmla="*/ 405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5" name="Freeform 1030"/>
            <p:cNvSpPr>
              <a:spLocks/>
            </p:cNvSpPr>
            <p:nvPr/>
          </p:nvSpPr>
          <p:spPr bwMode="white">
            <a:xfrm>
              <a:off x="0" y="1982"/>
              <a:ext cx="5760" cy="2325"/>
            </a:xfrm>
            <a:custGeom>
              <a:avLst/>
              <a:gdLst>
                <a:gd name="T0" fmla="*/ 0 w 5760"/>
                <a:gd name="T1" fmla="*/ 0 h 2325"/>
                <a:gd name="T2" fmla="*/ 0 w 5760"/>
                <a:gd name="T3" fmla="*/ 339 h 2325"/>
                <a:gd name="T4" fmla="*/ 558 w 5760"/>
                <a:gd name="T5" fmla="*/ 357 h 2325"/>
                <a:gd name="T6" fmla="*/ 807 w 5760"/>
                <a:gd name="T7" fmla="*/ 375 h 2325"/>
                <a:gd name="T8" fmla="*/ 1056 w 5760"/>
                <a:gd name="T9" fmla="*/ 399 h 2325"/>
                <a:gd name="T10" fmla="*/ 1272 w 5760"/>
                <a:gd name="T11" fmla="*/ 426 h 2325"/>
                <a:gd name="T12" fmla="*/ 1539 w 5760"/>
                <a:gd name="T13" fmla="*/ 465 h 2325"/>
                <a:gd name="T14" fmla="*/ 1791 w 5760"/>
                <a:gd name="T15" fmla="*/ 510 h 2325"/>
                <a:gd name="T16" fmla="*/ 2076 w 5760"/>
                <a:gd name="T17" fmla="*/ 570 h 2325"/>
                <a:gd name="T18" fmla="*/ 2334 w 5760"/>
                <a:gd name="T19" fmla="*/ 630 h 2325"/>
                <a:gd name="T20" fmla="*/ 2544 w 5760"/>
                <a:gd name="T21" fmla="*/ 687 h 2325"/>
                <a:gd name="T22" fmla="*/ 2775 w 5760"/>
                <a:gd name="T23" fmla="*/ 759 h 2325"/>
                <a:gd name="T24" fmla="*/ 3003 w 5760"/>
                <a:gd name="T25" fmla="*/ 837 h 2325"/>
                <a:gd name="T26" fmla="*/ 3231 w 5760"/>
                <a:gd name="T27" fmla="*/ 924 h 2325"/>
                <a:gd name="T28" fmla="*/ 3438 w 5760"/>
                <a:gd name="T29" fmla="*/ 1005 h 2325"/>
                <a:gd name="T30" fmla="*/ 3663 w 5760"/>
                <a:gd name="T31" fmla="*/ 1110 h 2325"/>
                <a:gd name="T32" fmla="*/ 3903 w 5760"/>
                <a:gd name="T33" fmla="*/ 1233 h 2325"/>
                <a:gd name="T34" fmla="*/ 4149 w 5760"/>
                <a:gd name="T35" fmla="*/ 1374 h 2325"/>
                <a:gd name="T36" fmla="*/ 4353 w 5760"/>
                <a:gd name="T37" fmla="*/ 1506 h 2325"/>
                <a:gd name="T38" fmla="*/ 4491 w 5760"/>
                <a:gd name="T39" fmla="*/ 1602 h 2325"/>
                <a:gd name="T40" fmla="*/ 4668 w 5760"/>
                <a:gd name="T41" fmla="*/ 1740 h 2325"/>
                <a:gd name="T42" fmla="*/ 4824 w 5760"/>
                <a:gd name="T43" fmla="*/ 1875 h 2325"/>
                <a:gd name="T44" fmla="*/ 4968 w 5760"/>
                <a:gd name="T45" fmla="*/ 2016 h 2325"/>
                <a:gd name="T46" fmla="*/ 5100 w 5760"/>
                <a:gd name="T47" fmla="*/ 2154 h 2325"/>
                <a:gd name="T48" fmla="*/ 5238 w 5760"/>
                <a:gd name="T49" fmla="*/ 2324 h 2325"/>
                <a:gd name="T50" fmla="*/ 5759 w 5760"/>
                <a:gd name="T51" fmla="*/ 2324 h 2325"/>
                <a:gd name="T52" fmla="*/ 5759 w 5760"/>
                <a:gd name="T53" fmla="*/ 1245 h 2325"/>
                <a:gd name="T54" fmla="*/ 5580 w 5760"/>
                <a:gd name="T55" fmla="*/ 1119 h 2325"/>
                <a:gd name="T56" fmla="*/ 5400 w 5760"/>
                <a:gd name="T57" fmla="*/ 1020 h 2325"/>
                <a:gd name="T58" fmla="*/ 5205 w 5760"/>
                <a:gd name="T59" fmla="*/ 918 h 2325"/>
                <a:gd name="T60" fmla="*/ 5031 w 5760"/>
                <a:gd name="T61" fmla="*/ 837 h 2325"/>
                <a:gd name="T62" fmla="*/ 4866 w 5760"/>
                <a:gd name="T63" fmla="*/ 771 h 2325"/>
                <a:gd name="T64" fmla="*/ 4710 w 5760"/>
                <a:gd name="T65" fmla="*/ 711 h 2325"/>
                <a:gd name="T66" fmla="*/ 4545 w 5760"/>
                <a:gd name="T67" fmla="*/ 651 h 2325"/>
                <a:gd name="T68" fmla="*/ 4386 w 5760"/>
                <a:gd name="T69" fmla="*/ 600 h 2325"/>
                <a:gd name="T70" fmla="*/ 4248 w 5760"/>
                <a:gd name="T71" fmla="*/ 552 h 2325"/>
                <a:gd name="T72" fmla="*/ 3993 w 5760"/>
                <a:gd name="T73" fmla="*/ 483 h 2325"/>
                <a:gd name="T74" fmla="*/ 3777 w 5760"/>
                <a:gd name="T75" fmla="*/ 423 h 2325"/>
                <a:gd name="T76" fmla="*/ 3564 w 5760"/>
                <a:gd name="T77" fmla="*/ 375 h 2325"/>
                <a:gd name="T78" fmla="*/ 3282 w 5760"/>
                <a:gd name="T79" fmla="*/ 312 h 2325"/>
                <a:gd name="T80" fmla="*/ 3003 w 5760"/>
                <a:gd name="T81" fmla="*/ 261 h 2325"/>
                <a:gd name="T82" fmla="*/ 2733 w 5760"/>
                <a:gd name="T83" fmla="*/ 213 h 2325"/>
                <a:gd name="T84" fmla="*/ 2451 w 5760"/>
                <a:gd name="T85" fmla="*/ 171 h 2325"/>
                <a:gd name="T86" fmla="*/ 2211 w 5760"/>
                <a:gd name="T87" fmla="*/ 138 h 2325"/>
                <a:gd name="T88" fmla="*/ 1974 w 5760"/>
                <a:gd name="T89" fmla="*/ 108 h 2325"/>
                <a:gd name="T90" fmla="*/ 1665 w 5760"/>
                <a:gd name="T91" fmla="*/ 81 h 2325"/>
                <a:gd name="T92" fmla="*/ 1437 w 5760"/>
                <a:gd name="T93" fmla="*/ 60 h 2325"/>
                <a:gd name="T94" fmla="*/ 1125 w 5760"/>
                <a:gd name="T95" fmla="*/ 36 h 2325"/>
                <a:gd name="T96" fmla="*/ 828 w 5760"/>
                <a:gd name="T97" fmla="*/ 21 h 2325"/>
                <a:gd name="T98" fmla="*/ 558 w 5760"/>
                <a:gd name="T99" fmla="*/ 12 h 2325"/>
                <a:gd name="T100" fmla="*/ 282 w 5760"/>
                <a:gd name="T101" fmla="*/ 3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6" name="Freeform 1031"/>
            <p:cNvSpPr>
              <a:spLocks/>
            </p:cNvSpPr>
            <p:nvPr/>
          </p:nvSpPr>
          <p:spPr bwMode="white">
            <a:xfrm>
              <a:off x="0" y="1550"/>
              <a:ext cx="5760" cy="1573"/>
            </a:xfrm>
            <a:custGeom>
              <a:avLst/>
              <a:gdLst>
                <a:gd name="T0" fmla="*/ 0 w 5760"/>
                <a:gd name="T1" fmla="*/ 0 h 1573"/>
                <a:gd name="T2" fmla="*/ 0 w 5760"/>
                <a:gd name="T3" fmla="*/ 351 h 1573"/>
                <a:gd name="T4" fmla="*/ 282 w 5760"/>
                <a:gd name="T5" fmla="*/ 357 h 1573"/>
                <a:gd name="T6" fmla="*/ 627 w 5760"/>
                <a:gd name="T7" fmla="*/ 363 h 1573"/>
                <a:gd name="T8" fmla="*/ 960 w 5760"/>
                <a:gd name="T9" fmla="*/ 375 h 1573"/>
                <a:gd name="T10" fmla="*/ 1218 w 5760"/>
                <a:gd name="T11" fmla="*/ 393 h 1573"/>
                <a:gd name="T12" fmla="*/ 1470 w 5760"/>
                <a:gd name="T13" fmla="*/ 411 h 1573"/>
                <a:gd name="T14" fmla="*/ 1746 w 5760"/>
                <a:gd name="T15" fmla="*/ 435 h 1573"/>
                <a:gd name="T16" fmla="*/ 2022 w 5760"/>
                <a:gd name="T17" fmla="*/ 462 h 1573"/>
                <a:gd name="T18" fmla="*/ 2340 w 5760"/>
                <a:gd name="T19" fmla="*/ 504 h 1573"/>
                <a:gd name="T20" fmla="*/ 2664 w 5760"/>
                <a:gd name="T21" fmla="*/ 549 h 1573"/>
                <a:gd name="T22" fmla="*/ 2952 w 5760"/>
                <a:gd name="T23" fmla="*/ 597 h 1573"/>
                <a:gd name="T24" fmla="*/ 3225 w 5760"/>
                <a:gd name="T25" fmla="*/ 648 h 1573"/>
                <a:gd name="T26" fmla="*/ 3513 w 5760"/>
                <a:gd name="T27" fmla="*/ 708 h 1573"/>
                <a:gd name="T28" fmla="*/ 3693 w 5760"/>
                <a:gd name="T29" fmla="*/ 750 h 1573"/>
                <a:gd name="T30" fmla="*/ 3936 w 5760"/>
                <a:gd name="T31" fmla="*/ 810 h 1573"/>
                <a:gd name="T32" fmla="*/ 4095 w 5760"/>
                <a:gd name="T33" fmla="*/ 855 h 1573"/>
                <a:gd name="T34" fmla="*/ 4281 w 5760"/>
                <a:gd name="T35" fmla="*/ 909 h 1573"/>
                <a:gd name="T36" fmla="*/ 4503 w 5760"/>
                <a:gd name="T37" fmla="*/ 981 h 1573"/>
                <a:gd name="T38" fmla="*/ 4704 w 5760"/>
                <a:gd name="T39" fmla="*/ 1053 h 1573"/>
                <a:gd name="T40" fmla="*/ 4911 w 5760"/>
                <a:gd name="T41" fmla="*/ 1131 h 1573"/>
                <a:gd name="T42" fmla="*/ 5073 w 5760"/>
                <a:gd name="T43" fmla="*/ 1197 h 1573"/>
                <a:gd name="T44" fmla="*/ 5256 w 5760"/>
                <a:gd name="T45" fmla="*/ 1281 h 1573"/>
                <a:gd name="T46" fmla="*/ 5475 w 5760"/>
                <a:gd name="T47" fmla="*/ 1401 h 1573"/>
                <a:gd name="T48" fmla="*/ 5628 w 5760"/>
                <a:gd name="T49" fmla="*/ 1482 h 1573"/>
                <a:gd name="T50" fmla="*/ 5759 w 5760"/>
                <a:gd name="T51" fmla="*/ 1572 h 1573"/>
                <a:gd name="T52" fmla="*/ 5759 w 5760"/>
                <a:gd name="T53" fmla="*/ 633 h 1573"/>
                <a:gd name="T54" fmla="*/ 5493 w 5760"/>
                <a:gd name="T55" fmla="*/ 570 h 1573"/>
                <a:gd name="T56" fmla="*/ 5214 w 5760"/>
                <a:gd name="T57" fmla="*/ 501 h 1573"/>
                <a:gd name="T58" fmla="*/ 4950 w 5760"/>
                <a:gd name="T59" fmla="*/ 444 h 1573"/>
                <a:gd name="T60" fmla="*/ 4701 w 5760"/>
                <a:gd name="T61" fmla="*/ 396 h 1573"/>
                <a:gd name="T62" fmla="*/ 4425 w 5760"/>
                <a:gd name="T63" fmla="*/ 348 h 1573"/>
                <a:gd name="T64" fmla="*/ 4110 w 5760"/>
                <a:gd name="T65" fmla="*/ 294 h 1573"/>
                <a:gd name="T66" fmla="*/ 3813 w 5760"/>
                <a:gd name="T67" fmla="*/ 252 h 1573"/>
                <a:gd name="T68" fmla="*/ 3549 w 5760"/>
                <a:gd name="T69" fmla="*/ 213 h 1573"/>
                <a:gd name="T70" fmla="*/ 3261 w 5760"/>
                <a:gd name="T71" fmla="*/ 183 h 1573"/>
                <a:gd name="T72" fmla="*/ 3015 w 5760"/>
                <a:gd name="T73" fmla="*/ 153 h 1573"/>
                <a:gd name="T74" fmla="*/ 2757 w 5760"/>
                <a:gd name="T75" fmla="*/ 129 h 1573"/>
                <a:gd name="T76" fmla="*/ 2520 w 5760"/>
                <a:gd name="T77" fmla="*/ 105 h 1573"/>
                <a:gd name="T78" fmla="*/ 2301 w 5760"/>
                <a:gd name="T79" fmla="*/ 87 h 1573"/>
                <a:gd name="T80" fmla="*/ 2013 w 5760"/>
                <a:gd name="T81" fmla="*/ 66 h 1573"/>
                <a:gd name="T82" fmla="*/ 1731 w 5760"/>
                <a:gd name="T83" fmla="*/ 48 h 1573"/>
                <a:gd name="T84" fmla="*/ 1524 w 5760"/>
                <a:gd name="T85" fmla="*/ 39 h 1573"/>
                <a:gd name="T86" fmla="*/ 1260 w 5760"/>
                <a:gd name="T87" fmla="*/ 27 h 1573"/>
                <a:gd name="T88" fmla="*/ 966 w 5760"/>
                <a:gd name="T89" fmla="*/ 15 h 1573"/>
                <a:gd name="T90" fmla="*/ 714 w 5760"/>
                <a:gd name="T91" fmla="*/ 12 h 1573"/>
                <a:gd name="T92" fmla="*/ 510 w 5760"/>
                <a:gd name="T93" fmla="*/ 6 h 1573"/>
                <a:gd name="T94" fmla="*/ 243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7" name="Freeform 1032"/>
            <p:cNvSpPr>
              <a:spLocks/>
            </p:cNvSpPr>
            <p:nvPr/>
          </p:nvSpPr>
          <p:spPr bwMode="white">
            <a:xfrm>
              <a:off x="0" y="1130"/>
              <a:ext cx="5760" cy="970"/>
            </a:xfrm>
            <a:custGeom>
              <a:avLst/>
              <a:gdLst>
                <a:gd name="T0" fmla="*/ 0 w 5760"/>
                <a:gd name="T1" fmla="*/ 0 h 970"/>
                <a:gd name="T2" fmla="*/ 0 w 5760"/>
                <a:gd name="T3" fmla="*/ 339 h 970"/>
                <a:gd name="T4" fmla="*/ 318 w 5760"/>
                <a:gd name="T5" fmla="*/ 342 h 970"/>
                <a:gd name="T6" fmla="*/ 591 w 5760"/>
                <a:gd name="T7" fmla="*/ 348 h 970"/>
                <a:gd name="T8" fmla="*/ 846 w 5760"/>
                <a:gd name="T9" fmla="*/ 354 h 970"/>
                <a:gd name="T10" fmla="*/ 1074 w 5760"/>
                <a:gd name="T11" fmla="*/ 360 h 970"/>
                <a:gd name="T12" fmla="*/ 1314 w 5760"/>
                <a:gd name="T13" fmla="*/ 366 h 970"/>
                <a:gd name="T14" fmla="*/ 1599 w 5760"/>
                <a:gd name="T15" fmla="*/ 381 h 970"/>
                <a:gd name="T16" fmla="*/ 1911 w 5760"/>
                <a:gd name="T17" fmla="*/ 399 h 970"/>
                <a:gd name="T18" fmla="*/ 2241 w 5760"/>
                <a:gd name="T19" fmla="*/ 420 h 970"/>
                <a:gd name="T20" fmla="*/ 2619 w 5760"/>
                <a:gd name="T21" fmla="*/ 453 h 970"/>
                <a:gd name="T22" fmla="*/ 2889 w 5760"/>
                <a:gd name="T23" fmla="*/ 477 h 970"/>
                <a:gd name="T24" fmla="*/ 3177 w 5760"/>
                <a:gd name="T25" fmla="*/ 507 h 970"/>
                <a:gd name="T26" fmla="*/ 3498 w 5760"/>
                <a:gd name="T27" fmla="*/ 543 h 970"/>
                <a:gd name="T28" fmla="*/ 3813 w 5760"/>
                <a:gd name="T29" fmla="*/ 585 h 970"/>
                <a:gd name="T30" fmla="*/ 4044 w 5760"/>
                <a:gd name="T31" fmla="*/ 618 h 970"/>
                <a:gd name="T32" fmla="*/ 4365 w 5760"/>
                <a:gd name="T33" fmla="*/ 669 h 970"/>
                <a:gd name="T34" fmla="*/ 4683 w 5760"/>
                <a:gd name="T35" fmla="*/ 726 h 970"/>
                <a:gd name="T36" fmla="*/ 4980 w 5760"/>
                <a:gd name="T37" fmla="*/ 786 h 970"/>
                <a:gd name="T38" fmla="*/ 5268 w 5760"/>
                <a:gd name="T39" fmla="*/ 846 h 970"/>
                <a:gd name="T40" fmla="*/ 5646 w 5760"/>
                <a:gd name="T41" fmla="*/ 942 h 970"/>
                <a:gd name="T42" fmla="*/ 5759 w 5760"/>
                <a:gd name="T43" fmla="*/ 969 h 970"/>
                <a:gd name="T44" fmla="*/ 5759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8" name="Freeform 1033"/>
            <p:cNvSpPr>
              <a:spLocks/>
            </p:cNvSpPr>
            <p:nvPr/>
          </p:nvSpPr>
          <p:spPr bwMode="white">
            <a:xfrm>
              <a:off x="0" y="-13"/>
              <a:ext cx="5760" cy="1060"/>
            </a:xfrm>
            <a:custGeom>
              <a:avLst/>
              <a:gdLst>
                <a:gd name="T0" fmla="*/ 0 w 5760"/>
                <a:gd name="T1" fmla="*/ 753 h 1060"/>
                <a:gd name="T2" fmla="*/ 0 w 5760"/>
                <a:gd name="T3" fmla="*/ 1059 h 1060"/>
                <a:gd name="T4" fmla="*/ 5759 w 5760"/>
                <a:gd name="T5" fmla="*/ 1059 h 1060"/>
                <a:gd name="T6" fmla="*/ 5759 w 5760"/>
                <a:gd name="T7" fmla="*/ 0 h 1060"/>
                <a:gd name="T8" fmla="*/ 5430 w 5760"/>
                <a:gd name="T9" fmla="*/ 0 h 1060"/>
                <a:gd name="T10" fmla="*/ 5298 w 5760"/>
                <a:gd name="T11" fmla="*/ 84 h 1060"/>
                <a:gd name="T12" fmla="*/ 5136 w 5760"/>
                <a:gd name="T13" fmla="*/ 159 h 1060"/>
                <a:gd name="T14" fmla="*/ 4968 w 5760"/>
                <a:gd name="T15" fmla="*/ 222 h 1060"/>
                <a:gd name="T16" fmla="*/ 4812 w 5760"/>
                <a:gd name="T17" fmla="*/ 267 h 1060"/>
                <a:gd name="T18" fmla="*/ 4626 w 5760"/>
                <a:gd name="T19" fmla="*/ 324 h 1060"/>
                <a:gd name="T20" fmla="*/ 4440 w 5760"/>
                <a:gd name="T21" fmla="*/ 366 h 1060"/>
                <a:gd name="T22" fmla="*/ 4230 w 5760"/>
                <a:gd name="T23" fmla="*/ 414 h 1060"/>
                <a:gd name="T24" fmla="*/ 3939 w 5760"/>
                <a:gd name="T25" fmla="*/ 468 h 1060"/>
                <a:gd name="T26" fmla="*/ 3711 w 5760"/>
                <a:gd name="T27" fmla="*/ 504 h 1060"/>
                <a:gd name="T28" fmla="*/ 3441 w 5760"/>
                <a:gd name="T29" fmla="*/ 543 h 1060"/>
                <a:gd name="T30" fmla="*/ 3189 w 5760"/>
                <a:gd name="T31" fmla="*/ 579 h 1060"/>
                <a:gd name="T32" fmla="*/ 2925 w 5760"/>
                <a:gd name="T33" fmla="*/ 606 h 1060"/>
                <a:gd name="T34" fmla="*/ 2679 w 5760"/>
                <a:gd name="T35" fmla="*/ 633 h 1060"/>
                <a:gd name="T36" fmla="*/ 2418 w 5760"/>
                <a:gd name="T37" fmla="*/ 654 h 1060"/>
                <a:gd name="T38" fmla="*/ 2142 w 5760"/>
                <a:gd name="T39" fmla="*/ 675 h 1060"/>
                <a:gd name="T40" fmla="*/ 1896 w 5760"/>
                <a:gd name="T41" fmla="*/ 693 h 1060"/>
                <a:gd name="T42" fmla="*/ 1647 w 5760"/>
                <a:gd name="T43" fmla="*/ 708 h 1060"/>
                <a:gd name="T44" fmla="*/ 1404 w 5760"/>
                <a:gd name="T45" fmla="*/ 720 h 1060"/>
                <a:gd name="T46" fmla="*/ 1170 w 5760"/>
                <a:gd name="T47" fmla="*/ 732 h 1060"/>
                <a:gd name="T48" fmla="*/ 906 w 5760"/>
                <a:gd name="T49" fmla="*/ 738 h 1060"/>
                <a:gd name="T50" fmla="*/ 534 w 5760"/>
                <a:gd name="T51" fmla="*/ 747 h 1060"/>
                <a:gd name="T52" fmla="*/ 201 w 5760"/>
                <a:gd name="T53" fmla="*/ 753 h 1060"/>
                <a:gd name="T54" fmla="*/ 0 w 5760"/>
                <a:gd name="T55" fmla="*/ 753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9" name="Freeform 1034"/>
            <p:cNvSpPr>
              <a:spLocks/>
            </p:cNvSpPr>
            <p:nvPr/>
          </p:nvSpPr>
          <p:spPr bwMode="white">
            <a:xfrm>
              <a:off x="0" y="-13"/>
              <a:ext cx="5284" cy="673"/>
            </a:xfrm>
            <a:custGeom>
              <a:avLst/>
              <a:gdLst>
                <a:gd name="T0" fmla="*/ 0 w 5284"/>
                <a:gd name="T1" fmla="*/ 366 h 673"/>
                <a:gd name="T2" fmla="*/ 0 w 5284"/>
                <a:gd name="T3" fmla="*/ 672 h 673"/>
                <a:gd name="T4" fmla="*/ 303 w 5284"/>
                <a:gd name="T5" fmla="*/ 672 h 673"/>
                <a:gd name="T6" fmla="*/ 723 w 5284"/>
                <a:gd name="T7" fmla="*/ 663 h 673"/>
                <a:gd name="T8" fmla="*/ 1020 w 5284"/>
                <a:gd name="T9" fmla="*/ 654 h 673"/>
                <a:gd name="T10" fmla="*/ 1302 w 5284"/>
                <a:gd name="T11" fmla="*/ 642 h 673"/>
                <a:gd name="T12" fmla="*/ 1554 w 5284"/>
                <a:gd name="T13" fmla="*/ 630 h 673"/>
                <a:gd name="T14" fmla="*/ 1779 w 5284"/>
                <a:gd name="T15" fmla="*/ 615 h 673"/>
                <a:gd name="T16" fmla="*/ 1962 w 5284"/>
                <a:gd name="T17" fmla="*/ 606 h 673"/>
                <a:gd name="T18" fmla="*/ 2193 w 5284"/>
                <a:gd name="T19" fmla="*/ 588 h 673"/>
                <a:gd name="T20" fmla="*/ 2448 w 5284"/>
                <a:gd name="T21" fmla="*/ 570 h 673"/>
                <a:gd name="T22" fmla="*/ 2700 w 5284"/>
                <a:gd name="T23" fmla="*/ 546 h 673"/>
                <a:gd name="T24" fmla="*/ 2904 w 5284"/>
                <a:gd name="T25" fmla="*/ 528 h 673"/>
                <a:gd name="T26" fmla="*/ 3138 w 5284"/>
                <a:gd name="T27" fmla="*/ 498 h 673"/>
                <a:gd name="T28" fmla="*/ 3324 w 5284"/>
                <a:gd name="T29" fmla="*/ 474 h 673"/>
                <a:gd name="T30" fmla="*/ 3534 w 5284"/>
                <a:gd name="T31" fmla="*/ 447 h 673"/>
                <a:gd name="T32" fmla="*/ 3735 w 5284"/>
                <a:gd name="T33" fmla="*/ 420 h 673"/>
                <a:gd name="T34" fmla="*/ 3933 w 5284"/>
                <a:gd name="T35" fmla="*/ 384 h 673"/>
                <a:gd name="T36" fmla="*/ 4116 w 5284"/>
                <a:gd name="T37" fmla="*/ 351 h 673"/>
                <a:gd name="T38" fmla="*/ 4266 w 5284"/>
                <a:gd name="T39" fmla="*/ 318 h 673"/>
                <a:gd name="T40" fmla="*/ 4446 w 5284"/>
                <a:gd name="T41" fmla="*/ 279 h 673"/>
                <a:gd name="T42" fmla="*/ 4620 w 5284"/>
                <a:gd name="T43" fmla="*/ 237 h 673"/>
                <a:gd name="T44" fmla="*/ 4779 w 5284"/>
                <a:gd name="T45" fmla="*/ 192 h 673"/>
                <a:gd name="T46" fmla="*/ 4920 w 5284"/>
                <a:gd name="T47" fmla="*/ 147 h 673"/>
                <a:gd name="T48" fmla="*/ 5085 w 5284"/>
                <a:gd name="T49" fmla="*/ 90 h 673"/>
                <a:gd name="T50" fmla="*/ 5193 w 5284"/>
                <a:gd name="T51" fmla="*/ 42 h 673"/>
                <a:gd name="T52" fmla="*/ 5283 w 5284"/>
                <a:gd name="T53" fmla="*/ 0 h 673"/>
                <a:gd name="T54" fmla="*/ 3201 w 5284"/>
                <a:gd name="T55" fmla="*/ 0 h 673"/>
                <a:gd name="T56" fmla="*/ 2982 w 5284"/>
                <a:gd name="T57" fmla="*/ 57 h 673"/>
                <a:gd name="T58" fmla="*/ 2775 w 5284"/>
                <a:gd name="T59" fmla="*/ 108 h 673"/>
                <a:gd name="T60" fmla="*/ 2562 w 5284"/>
                <a:gd name="T61" fmla="*/ 150 h 673"/>
                <a:gd name="T62" fmla="*/ 2397 w 5284"/>
                <a:gd name="T63" fmla="*/ 183 h 673"/>
                <a:gd name="T64" fmla="*/ 2205 w 5284"/>
                <a:gd name="T65" fmla="*/ 213 h 673"/>
                <a:gd name="T66" fmla="*/ 2001 w 5284"/>
                <a:gd name="T67" fmla="*/ 243 h 673"/>
                <a:gd name="T68" fmla="*/ 1776 w 5284"/>
                <a:gd name="T69" fmla="*/ 273 h 673"/>
                <a:gd name="T70" fmla="*/ 1536 w 5284"/>
                <a:gd name="T71" fmla="*/ 297 h 673"/>
                <a:gd name="T72" fmla="*/ 1344 w 5284"/>
                <a:gd name="T73" fmla="*/ 312 h 673"/>
                <a:gd name="T74" fmla="*/ 1134 w 5284"/>
                <a:gd name="T75" fmla="*/ 330 h 673"/>
                <a:gd name="T76" fmla="*/ 921 w 5284"/>
                <a:gd name="T77" fmla="*/ 342 h 673"/>
                <a:gd name="T78" fmla="*/ 696 w 5284"/>
                <a:gd name="T79" fmla="*/ 354 h 673"/>
                <a:gd name="T80" fmla="*/ 501 w 5284"/>
                <a:gd name="T81" fmla="*/ 360 h 673"/>
                <a:gd name="T82" fmla="*/ 279 w 5284"/>
                <a:gd name="T83" fmla="*/ 366 h 673"/>
                <a:gd name="T84" fmla="*/ 99 w 5284"/>
                <a:gd name="T85" fmla="*/ 369 h 673"/>
                <a:gd name="T86" fmla="*/ 0 w 5284"/>
                <a:gd name="T87" fmla="*/ 36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0" name="Freeform 1035"/>
            <p:cNvSpPr>
              <a:spLocks/>
            </p:cNvSpPr>
            <p:nvPr/>
          </p:nvSpPr>
          <p:spPr bwMode="white">
            <a:xfrm>
              <a:off x="0" y="-13"/>
              <a:ext cx="2884" cy="286"/>
            </a:xfrm>
            <a:custGeom>
              <a:avLst/>
              <a:gdLst>
                <a:gd name="T0" fmla="*/ 0 w 2884"/>
                <a:gd name="T1" fmla="*/ 0 h 286"/>
                <a:gd name="T2" fmla="*/ 0 w 2884"/>
                <a:gd name="T3" fmla="*/ 285 h 286"/>
                <a:gd name="T4" fmla="*/ 192 w 2884"/>
                <a:gd name="T5" fmla="*/ 285 h 286"/>
                <a:gd name="T6" fmla="*/ 384 w 2884"/>
                <a:gd name="T7" fmla="*/ 282 h 286"/>
                <a:gd name="T8" fmla="*/ 579 w 2884"/>
                <a:gd name="T9" fmla="*/ 276 h 286"/>
                <a:gd name="T10" fmla="*/ 789 w 2884"/>
                <a:gd name="T11" fmla="*/ 267 h 286"/>
                <a:gd name="T12" fmla="*/ 999 w 2884"/>
                <a:gd name="T13" fmla="*/ 258 h 286"/>
                <a:gd name="T14" fmla="*/ 1161 w 2884"/>
                <a:gd name="T15" fmla="*/ 246 h 286"/>
                <a:gd name="T16" fmla="*/ 1302 w 2884"/>
                <a:gd name="T17" fmla="*/ 234 h 286"/>
                <a:gd name="T18" fmla="*/ 1458 w 2884"/>
                <a:gd name="T19" fmla="*/ 222 h 286"/>
                <a:gd name="T20" fmla="*/ 1665 w 2884"/>
                <a:gd name="T21" fmla="*/ 201 h 286"/>
                <a:gd name="T22" fmla="*/ 1992 w 2884"/>
                <a:gd name="T23" fmla="*/ 159 h 286"/>
                <a:gd name="T24" fmla="*/ 2301 w 2884"/>
                <a:gd name="T25" fmla="*/ 117 h 286"/>
                <a:gd name="T26" fmla="*/ 2604 w 2884"/>
                <a:gd name="T27" fmla="*/ 60 h 286"/>
                <a:gd name="T28" fmla="*/ 2883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027" name="Rectangle 103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103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58" name="Rectangle 1038"/>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pPr>
              <a:defRPr/>
            </a:pPr>
            <a:endParaRPr lang="en-US" altLang="en-US"/>
          </a:p>
        </p:txBody>
      </p:sp>
      <p:sp>
        <p:nvSpPr>
          <p:cNvPr id="31759" name="Rectangle 103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ltLang="en-US"/>
          </a:p>
        </p:txBody>
      </p:sp>
      <p:sp>
        <p:nvSpPr>
          <p:cNvPr id="31760" name="Rectangle 1040"/>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a:defRPr/>
            </a:pPr>
            <a:fld id="{8C93464F-D0A0-4374-AF74-321671744385}"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20"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0"/>
            <a:ext cx="9296400" cy="1219200"/>
          </a:xfrm>
        </p:spPr>
        <p:txBody>
          <a:bodyPr/>
          <a:lstStyle/>
          <a:p>
            <a:pPr eaLnBrk="1" hangingPunct="1"/>
            <a:r>
              <a:rPr lang="en-US" altLang="en-US" sz="5400" smtClean="0">
                <a:solidFill>
                  <a:schemeClr val="tx1"/>
                </a:solidFill>
                <a:latin typeface="Benguiat Bk BT" pitchFamily="18" charset="0"/>
              </a:rPr>
              <a:t>I Don’t Mean to Gossip, But…</a:t>
            </a:r>
          </a:p>
        </p:txBody>
      </p:sp>
      <p:pic>
        <p:nvPicPr>
          <p:cNvPr id="3078" name="Picture 6" descr="http://i.huffpost.com/gen/1373396/images/o-GOSSIP-faceboo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377142"/>
            <a:ext cx="8458200" cy="42291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fade">
                                      <p:cBhvr>
                                        <p:cTn id="7" dur="250"/>
                                        <p:tgtEl>
                                          <p:spTgt spid="30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25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1 Timothy 5:13</a:t>
            </a:r>
          </a:p>
        </p:txBody>
      </p:sp>
      <p:sp>
        <p:nvSpPr>
          <p:cNvPr id="12291"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“And besides they learn to be idle, wandering about from house to house, and not only idle but also</a:t>
            </a:r>
            <a:r>
              <a:rPr lang="en-US" altLang="en-US" smtClean="0">
                <a:solidFill>
                  <a:schemeClr val="folHlink"/>
                </a:solidFill>
              </a:rPr>
              <a:t> gossips</a:t>
            </a:r>
            <a:r>
              <a:rPr lang="en-US" altLang="en-US" smtClean="0"/>
              <a:t> and busybodies, saying things which they ought not.”</a:t>
            </a:r>
          </a:p>
        </p:txBody>
      </p:sp>
      <p:pic>
        <p:nvPicPr>
          <p:cNvPr id="11"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Isaiah 5:20</a:t>
            </a:r>
          </a:p>
        </p:txBody>
      </p:sp>
      <p:sp>
        <p:nvSpPr>
          <p:cNvPr id="13315"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“Woe to those who call </a:t>
            </a:r>
            <a:r>
              <a:rPr lang="en-US" altLang="en-US" smtClean="0">
                <a:solidFill>
                  <a:srgbClr val="FFFF00"/>
                </a:solidFill>
              </a:rPr>
              <a:t>evil good</a:t>
            </a:r>
            <a:r>
              <a:rPr lang="en-US" altLang="en-US" smtClean="0"/>
              <a:t>, and </a:t>
            </a:r>
            <a:r>
              <a:rPr lang="en-US" altLang="en-US" smtClean="0">
                <a:solidFill>
                  <a:srgbClr val="FFFF00"/>
                </a:solidFill>
              </a:rPr>
              <a:t>good evil</a:t>
            </a:r>
            <a:r>
              <a:rPr lang="en-US" altLang="en-US" smtClean="0"/>
              <a:t>; Who put darkness for light, and light for darkness; Who put bitter for sweet, and sweet for bitter!”</a:t>
            </a:r>
          </a:p>
        </p:txBody>
      </p:sp>
      <p:pic>
        <p:nvPicPr>
          <p:cNvPr id="8"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88" y="0"/>
            <a:ext cx="9144001" cy="685800"/>
          </a:xfrm>
          <a:solidFill>
            <a:schemeClr val="tx1"/>
          </a:solidFill>
        </p:spPr>
        <p:txBody>
          <a:bodyPr/>
          <a:lstStyle/>
          <a:p>
            <a:pPr eaLnBrk="1" hangingPunct="1"/>
            <a:r>
              <a:rPr lang="en-US" altLang="en-US" sz="3000" b="1" smtClean="0">
                <a:solidFill>
                  <a:srgbClr val="FF0000"/>
                </a:solidFill>
                <a:latin typeface="Benguiat Bk BT" pitchFamily="18" charset="0"/>
              </a:rPr>
              <a:t>Common Reasons People Use to Falsely Justify Gossip</a:t>
            </a:r>
          </a:p>
        </p:txBody>
      </p:sp>
      <p:sp>
        <p:nvSpPr>
          <p:cNvPr id="14339" name="Rectangle 3"/>
          <p:cNvSpPr>
            <a:spLocks noGrp="1" noChangeArrowheads="1"/>
          </p:cNvSpPr>
          <p:nvPr>
            <p:ph type="body" idx="1"/>
          </p:nvPr>
        </p:nvSpPr>
        <p:spPr>
          <a:xfrm>
            <a:off x="0" y="914400"/>
            <a:ext cx="8534400" cy="5257800"/>
          </a:xfrm>
        </p:spPr>
        <p:txBody>
          <a:bodyPr/>
          <a:lstStyle/>
          <a:p>
            <a:pPr marL="0" indent="0" eaLnBrk="1" hangingPunct="1">
              <a:buFontTx/>
              <a:buNone/>
            </a:pPr>
            <a:r>
              <a:rPr lang="en-US" altLang="en-US" sz="3600" b="1" smtClean="0">
                <a:solidFill>
                  <a:schemeClr val="folHlink"/>
                </a:solidFill>
              </a:rPr>
              <a:t>The Blatant Denial</a:t>
            </a:r>
          </a:p>
          <a:p>
            <a:pPr lvl="1" eaLnBrk="1" hangingPunct="1"/>
            <a:r>
              <a:rPr lang="en-US" altLang="en-US" sz="3200" b="1" smtClean="0"/>
              <a:t>“I Don’t Mean to Gossip, but…”</a:t>
            </a:r>
          </a:p>
          <a:p>
            <a:pPr lvl="1" eaLnBrk="1" hangingPunct="1"/>
            <a:endParaRPr lang="en-US" altLang="en-US" sz="3200" b="1" smtClean="0"/>
          </a:p>
          <a:p>
            <a:pPr lvl="1" eaLnBrk="1" hangingPunct="1"/>
            <a:r>
              <a:rPr lang="en-US" altLang="en-US" sz="3200" b="1" smtClean="0"/>
              <a:t>Putting a disclaimer on it does not change what it is</a:t>
            </a:r>
          </a:p>
          <a:p>
            <a:pPr lvl="1" eaLnBrk="1" hangingPunct="1"/>
            <a:endParaRPr lang="en-US" altLang="en-US" sz="3200" b="1" smtClean="0"/>
          </a:p>
          <a:p>
            <a:pPr lvl="1" eaLnBrk="1" hangingPunct="1"/>
            <a:r>
              <a:rPr lang="en-US" altLang="en-US" sz="3200" b="1" smtClean="0"/>
              <a:t>“I don’t mean to steal, but…”</a:t>
            </a:r>
          </a:p>
          <a:p>
            <a:pPr lvl="1" eaLnBrk="1" hangingPunct="1"/>
            <a:endParaRPr lang="en-US" altLang="en-US" sz="3200" b="1" smtClean="0"/>
          </a:p>
          <a:p>
            <a:pPr lvl="1" eaLnBrk="1" hangingPunct="1"/>
            <a:r>
              <a:rPr lang="en-US" altLang="en-US" sz="3200" b="1" smtClean="0"/>
              <a:t>“I don’t mean to kill, but…”</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6988" y="685800"/>
            <a:ext cx="7772400" cy="685800"/>
          </a:xfrm>
        </p:spPr>
        <p:txBody>
          <a:bodyPr/>
          <a:lstStyle/>
          <a:p>
            <a:pPr algn="l" eaLnBrk="1" hangingPunct="1"/>
            <a:r>
              <a:rPr lang="en-US" altLang="en-US" smtClean="0">
                <a:latin typeface="Benguiat Bk BT" pitchFamily="18" charset="0"/>
              </a:rPr>
              <a:t>1 Timothy 5:13</a:t>
            </a:r>
          </a:p>
        </p:txBody>
      </p:sp>
      <p:sp>
        <p:nvSpPr>
          <p:cNvPr id="15363" name="Rectangle 3"/>
          <p:cNvSpPr>
            <a:spLocks noGrp="1" noChangeArrowheads="1"/>
          </p:cNvSpPr>
          <p:nvPr>
            <p:ph type="body" sz="half" idx="1"/>
          </p:nvPr>
        </p:nvSpPr>
        <p:spPr>
          <a:xfrm>
            <a:off x="-1588" y="1524000"/>
            <a:ext cx="8001001" cy="5715000"/>
          </a:xfrm>
        </p:spPr>
        <p:txBody>
          <a:bodyPr/>
          <a:lstStyle/>
          <a:p>
            <a:pPr marL="0" indent="0" eaLnBrk="1" hangingPunct="1">
              <a:buFontTx/>
              <a:buNone/>
            </a:pPr>
            <a:r>
              <a:rPr lang="en-US" altLang="en-US" smtClean="0"/>
              <a:t>“And besides they learn to be idle, wandering about from house to house, and not only idle but also</a:t>
            </a:r>
            <a:r>
              <a:rPr lang="en-US" altLang="en-US" smtClean="0">
                <a:solidFill>
                  <a:schemeClr val="folHlink"/>
                </a:solidFill>
              </a:rPr>
              <a:t> </a:t>
            </a:r>
            <a:r>
              <a:rPr lang="en-US" altLang="en-US" smtClean="0"/>
              <a:t>gossips and busybodies, </a:t>
            </a:r>
            <a:r>
              <a:rPr lang="en-US" altLang="en-US" smtClean="0">
                <a:solidFill>
                  <a:schemeClr val="folHlink"/>
                </a:solidFill>
              </a:rPr>
              <a:t>saying things which they ought not</a:t>
            </a:r>
            <a:r>
              <a:rPr lang="en-US" altLang="en-US" smtClean="0"/>
              <a:t>.”</a:t>
            </a:r>
          </a:p>
        </p:txBody>
      </p:sp>
      <p:sp>
        <p:nvSpPr>
          <p:cNvPr id="8"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763" y="685800"/>
            <a:ext cx="7772401" cy="685800"/>
          </a:xfrm>
        </p:spPr>
        <p:txBody>
          <a:bodyPr/>
          <a:lstStyle/>
          <a:p>
            <a:pPr algn="l" eaLnBrk="1" hangingPunct="1"/>
            <a:r>
              <a:rPr lang="en-US" altLang="en-US" smtClean="0">
                <a:latin typeface="Benguiat Bk BT" pitchFamily="18" charset="0"/>
              </a:rPr>
              <a:t>Malachi 3:13-15</a:t>
            </a:r>
          </a:p>
        </p:txBody>
      </p:sp>
      <p:sp>
        <p:nvSpPr>
          <p:cNvPr id="16387" name="Rectangle 3"/>
          <p:cNvSpPr>
            <a:spLocks noGrp="1" noChangeArrowheads="1"/>
          </p:cNvSpPr>
          <p:nvPr>
            <p:ph type="body" sz="half" idx="1"/>
          </p:nvPr>
        </p:nvSpPr>
        <p:spPr>
          <a:xfrm>
            <a:off x="533400" y="1295400"/>
            <a:ext cx="8001000" cy="5715000"/>
          </a:xfrm>
        </p:spPr>
        <p:txBody>
          <a:bodyPr/>
          <a:lstStyle/>
          <a:p>
            <a:pPr marL="0" indent="0" eaLnBrk="1" hangingPunct="1">
              <a:buFontTx/>
              <a:buNone/>
            </a:pPr>
            <a:r>
              <a:rPr lang="en-US" altLang="en-US" smtClean="0"/>
              <a:t>“‘Your words have been harsh against Me,’ Says the LORD, Yet you say, ‘</a:t>
            </a:r>
            <a:r>
              <a:rPr lang="en-US" altLang="en-US" smtClean="0">
                <a:solidFill>
                  <a:schemeClr val="folHlink"/>
                </a:solidFill>
              </a:rPr>
              <a:t>What have we spoken against You</a:t>
            </a:r>
            <a:r>
              <a:rPr lang="en-US" altLang="en-US" smtClean="0"/>
              <a:t>?’ 14  You have said, ‘It is useless to serve God; What profit is it that we have kept His ordinance, And that we have walked as mourners Before the LORD of hosts? 15  So now we call the proud blessed, For those who do wickedness are raised up; They even tempt God and go free.’”</a:t>
            </a:r>
          </a:p>
        </p:txBody>
      </p:sp>
      <p:sp>
        <p:nvSpPr>
          <p:cNvPr id="8"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629400" y="5220586"/>
            <a:ext cx="2514600" cy="1637414"/>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2700" y="990600"/>
            <a:ext cx="8534400" cy="5257800"/>
          </a:xfrm>
        </p:spPr>
        <p:txBody>
          <a:bodyPr/>
          <a:lstStyle/>
          <a:p>
            <a:pPr marL="0" indent="0" eaLnBrk="1" hangingPunct="1">
              <a:buFontTx/>
              <a:buNone/>
            </a:pPr>
            <a:r>
              <a:rPr lang="en-US" altLang="en-US" sz="3600" b="1" smtClean="0">
                <a:solidFill>
                  <a:schemeClr val="folHlink"/>
                </a:solidFill>
              </a:rPr>
              <a:t>The Secret Pact</a:t>
            </a:r>
          </a:p>
          <a:p>
            <a:pPr lvl="1" eaLnBrk="1" hangingPunct="1"/>
            <a:r>
              <a:rPr lang="en-US" altLang="en-US" sz="3200" b="1" smtClean="0"/>
              <a:t>“Promise not to tell anyone… Can you keep a secret?”</a:t>
            </a:r>
          </a:p>
          <a:p>
            <a:pPr lvl="1" eaLnBrk="1" hangingPunct="1"/>
            <a:endParaRPr lang="en-US" altLang="en-US" sz="3200" b="1" smtClean="0"/>
          </a:p>
          <a:p>
            <a:pPr lvl="1" eaLnBrk="1" hangingPunct="1"/>
            <a:r>
              <a:rPr lang="en-US" altLang="en-US" sz="3200" b="1" smtClean="0"/>
              <a:t>The whisperer does their work in secret because they know they are doing something shameful and wrong</a:t>
            </a:r>
          </a:p>
        </p:txBody>
      </p:sp>
      <p:sp>
        <p:nvSpPr>
          <p:cNvPr id="17411" name="Rectangle 2"/>
          <p:cNvSpPr>
            <a:spLocks noGrp="1" noChangeArrowheads="1"/>
          </p:cNvSpPr>
          <p:nvPr>
            <p:ph type="title"/>
          </p:nvPr>
        </p:nvSpPr>
        <p:spPr>
          <a:xfrm>
            <a:off x="-1588" y="0"/>
            <a:ext cx="9144001" cy="685800"/>
          </a:xfrm>
          <a:solidFill>
            <a:schemeClr val="tx1"/>
          </a:solidFill>
        </p:spPr>
        <p:txBody>
          <a:bodyPr/>
          <a:lstStyle/>
          <a:p>
            <a:pPr eaLnBrk="1" hangingPunct="1"/>
            <a:r>
              <a:rPr lang="en-US" altLang="en-US" sz="3000" b="1" smtClean="0">
                <a:solidFill>
                  <a:srgbClr val="FF0000"/>
                </a:solidFill>
                <a:latin typeface="Benguiat Bk BT" pitchFamily="18" charset="0"/>
              </a:rPr>
              <a:t>Common Reasons People Use to Falsely Justify Gossip</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88" y="914400"/>
            <a:ext cx="7772401" cy="685800"/>
          </a:xfrm>
        </p:spPr>
        <p:txBody>
          <a:bodyPr/>
          <a:lstStyle/>
          <a:p>
            <a:pPr algn="l" eaLnBrk="1" hangingPunct="1"/>
            <a:r>
              <a:rPr lang="en-US" altLang="en-US" smtClean="0">
                <a:latin typeface="Benguiat Bk BT" pitchFamily="18" charset="0"/>
              </a:rPr>
              <a:t>Proverbs 16:28</a:t>
            </a:r>
          </a:p>
        </p:txBody>
      </p:sp>
      <p:sp>
        <p:nvSpPr>
          <p:cNvPr id="18435" name="Rectangle 3"/>
          <p:cNvSpPr>
            <a:spLocks noGrp="1" noChangeArrowheads="1"/>
          </p:cNvSpPr>
          <p:nvPr>
            <p:ph type="body" sz="half" idx="1"/>
          </p:nvPr>
        </p:nvSpPr>
        <p:spPr>
          <a:xfrm>
            <a:off x="381000" y="1828800"/>
            <a:ext cx="8001000" cy="5715000"/>
          </a:xfrm>
        </p:spPr>
        <p:txBody>
          <a:bodyPr/>
          <a:lstStyle/>
          <a:p>
            <a:pPr marL="0" indent="0" eaLnBrk="1" hangingPunct="1">
              <a:buFontTx/>
              <a:buNone/>
            </a:pPr>
            <a:r>
              <a:rPr lang="en-US" altLang="en-US" smtClean="0"/>
              <a:t>“A perverse man sows strife, </a:t>
            </a:r>
            <a:r>
              <a:rPr lang="en-US" altLang="en-US" smtClean="0">
                <a:solidFill>
                  <a:schemeClr val="folHlink"/>
                </a:solidFill>
              </a:rPr>
              <a:t>and a whisperer separates the best of friends</a:t>
            </a:r>
            <a:r>
              <a:rPr lang="en-US" altLang="en-US" smtClean="0"/>
              <a:t>.”</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914400"/>
            <a:ext cx="7772400" cy="685800"/>
          </a:xfrm>
        </p:spPr>
        <p:txBody>
          <a:bodyPr/>
          <a:lstStyle/>
          <a:p>
            <a:pPr algn="l" eaLnBrk="1" hangingPunct="1"/>
            <a:r>
              <a:rPr lang="en-US" altLang="en-US" smtClean="0">
                <a:latin typeface="Benguiat Bk BT" pitchFamily="18" charset="0"/>
              </a:rPr>
              <a:t>Psalms 90:8</a:t>
            </a:r>
          </a:p>
        </p:txBody>
      </p:sp>
      <p:sp>
        <p:nvSpPr>
          <p:cNvPr id="19459" name="Rectangle 3"/>
          <p:cNvSpPr>
            <a:spLocks noGrp="1" noChangeArrowheads="1"/>
          </p:cNvSpPr>
          <p:nvPr>
            <p:ph type="body" sz="half" idx="1"/>
          </p:nvPr>
        </p:nvSpPr>
        <p:spPr>
          <a:xfrm>
            <a:off x="569913" y="1676400"/>
            <a:ext cx="8001000" cy="5715000"/>
          </a:xfrm>
        </p:spPr>
        <p:txBody>
          <a:bodyPr/>
          <a:lstStyle/>
          <a:p>
            <a:pPr marL="0" indent="0" eaLnBrk="1" hangingPunct="1">
              <a:buFontTx/>
              <a:buNone/>
            </a:pPr>
            <a:r>
              <a:rPr lang="en-US" altLang="en-US" smtClean="0"/>
              <a:t>“You have set our iniquities before You, our </a:t>
            </a:r>
            <a:r>
              <a:rPr lang="en-US" altLang="en-US" smtClean="0">
                <a:solidFill>
                  <a:srgbClr val="FFFF00"/>
                </a:solidFill>
              </a:rPr>
              <a:t>secret sins </a:t>
            </a:r>
            <a:r>
              <a:rPr lang="en-US" altLang="en-US" smtClean="0"/>
              <a:t>in the light of Your countenance.”</a:t>
            </a:r>
          </a:p>
        </p:txBody>
      </p:sp>
      <p:sp>
        <p:nvSpPr>
          <p:cNvPr id="8"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0" y="914400"/>
            <a:ext cx="8534400" cy="5257800"/>
          </a:xfrm>
        </p:spPr>
        <p:txBody>
          <a:bodyPr/>
          <a:lstStyle/>
          <a:p>
            <a:pPr marL="0" indent="0" eaLnBrk="1" hangingPunct="1">
              <a:buFontTx/>
              <a:buNone/>
              <a:defRPr/>
            </a:pPr>
            <a:r>
              <a:rPr lang="en-US" altLang="en-US" sz="3600" b="1" dirty="0" smtClean="0">
                <a:solidFill>
                  <a:schemeClr val="folHlink"/>
                </a:solidFill>
              </a:rPr>
              <a:t>The Truth Excuse</a:t>
            </a:r>
          </a:p>
          <a:p>
            <a:pPr lvl="1" eaLnBrk="1" hangingPunct="1">
              <a:defRPr/>
            </a:pPr>
            <a:r>
              <a:rPr lang="en-US" altLang="en-US" sz="3200" b="1" dirty="0" smtClean="0"/>
              <a:t>“But What I’m Saying is True!”</a:t>
            </a:r>
          </a:p>
          <a:p>
            <a:pPr lvl="1" eaLnBrk="1" hangingPunct="1">
              <a:defRPr/>
            </a:pPr>
            <a:endParaRPr lang="en-US" altLang="en-US" sz="3200" b="1" dirty="0"/>
          </a:p>
          <a:p>
            <a:pPr lvl="1" eaLnBrk="1" hangingPunct="1">
              <a:defRPr/>
            </a:pPr>
            <a:r>
              <a:rPr lang="en-US" sz="3200" b="1" dirty="0"/>
              <a:t> </a:t>
            </a:r>
            <a:r>
              <a:rPr lang="en-US" sz="3200" b="1" kern="1200" dirty="0" smtClean="0"/>
              <a:t>While gossip can refer to spreading lies and rumors, it also includes circulating “intimate or private . . . facts”</a:t>
            </a:r>
            <a:endParaRPr lang="en-US" altLang="en-US" sz="3200" b="1" dirty="0" smtClean="0"/>
          </a:p>
          <a:p>
            <a:pPr lvl="1" eaLnBrk="1" hangingPunct="1">
              <a:defRPr/>
            </a:pPr>
            <a:endParaRPr lang="en-US" b="1" dirty="0"/>
          </a:p>
        </p:txBody>
      </p:sp>
      <p:sp>
        <p:nvSpPr>
          <p:cNvPr id="20483" name="Rectangle 2"/>
          <p:cNvSpPr>
            <a:spLocks noGrp="1" noChangeArrowheads="1"/>
          </p:cNvSpPr>
          <p:nvPr>
            <p:ph type="title"/>
          </p:nvPr>
        </p:nvSpPr>
        <p:spPr>
          <a:xfrm>
            <a:off x="-1588" y="0"/>
            <a:ext cx="9144001" cy="685800"/>
          </a:xfrm>
          <a:solidFill>
            <a:schemeClr val="tx1"/>
          </a:solidFill>
        </p:spPr>
        <p:txBody>
          <a:bodyPr/>
          <a:lstStyle/>
          <a:p>
            <a:pPr eaLnBrk="1" hangingPunct="1"/>
            <a:r>
              <a:rPr lang="en-US" altLang="en-US" sz="3000" b="1" smtClean="0">
                <a:solidFill>
                  <a:srgbClr val="FF0000"/>
                </a:solidFill>
                <a:latin typeface="Benguiat Bk BT" pitchFamily="18" charset="0"/>
              </a:rPr>
              <a:t>Common Reasons People Use to Falsely Justify Gossip</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925" y="685800"/>
            <a:ext cx="7772400" cy="685800"/>
          </a:xfrm>
        </p:spPr>
        <p:txBody>
          <a:bodyPr/>
          <a:lstStyle/>
          <a:p>
            <a:pPr algn="l" eaLnBrk="1" hangingPunct="1"/>
            <a:r>
              <a:rPr lang="en-US" altLang="en-US" smtClean="0">
                <a:latin typeface="Benguiat Bk BT" pitchFamily="18" charset="0"/>
              </a:rPr>
              <a:t>2 Corinthians 2:6-7</a:t>
            </a:r>
          </a:p>
        </p:txBody>
      </p:sp>
      <p:sp>
        <p:nvSpPr>
          <p:cNvPr id="21507" name="Rectangle 3"/>
          <p:cNvSpPr>
            <a:spLocks noGrp="1" noChangeArrowheads="1"/>
          </p:cNvSpPr>
          <p:nvPr>
            <p:ph type="body" sz="half" idx="1"/>
          </p:nvPr>
        </p:nvSpPr>
        <p:spPr>
          <a:xfrm>
            <a:off x="339725" y="1447800"/>
            <a:ext cx="8001000" cy="5715000"/>
          </a:xfrm>
        </p:spPr>
        <p:txBody>
          <a:bodyPr/>
          <a:lstStyle/>
          <a:p>
            <a:pPr marL="0" indent="0" eaLnBrk="1" hangingPunct="1">
              <a:buFontTx/>
              <a:buNone/>
            </a:pPr>
            <a:r>
              <a:rPr lang="en-US" altLang="en-US" smtClean="0"/>
              <a:t>“This punishment which was inflicted by the majority is sufficient for such a man, 7  so that, on the contrary, you ought </a:t>
            </a:r>
            <a:r>
              <a:rPr lang="en-US" altLang="en-US" smtClean="0">
                <a:solidFill>
                  <a:srgbClr val="FFFF00"/>
                </a:solidFill>
              </a:rPr>
              <a:t>rather to forgive and comfort him</a:t>
            </a:r>
            <a:r>
              <a:rPr lang="en-US" altLang="en-US" smtClean="0"/>
              <a:t>, lest perhaps such a one be swallowed up with too much sorrow.”</a:t>
            </a:r>
          </a:p>
        </p:txBody>
      </p:sp>
      <p:sp>
        <p:nvSpPr>
          <p:cNvPr id="8"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838200"/>
          </a:xfrm>
        </p:spPr>
        <p:txBody>
          <a:bodyPr/>
          <a:lstStyle/>
          <a:p>
            <a:pPr eaLnBrk="1" hangingPunct="1"/>
            <a:r>
              <a:rPr lang="en-US" altLang="en-US" sz="5400" smtClean="0">
                <a:latin typeface="Benguiat Bk BT" pitchFamily="18" charset="0"/>
              </a:rPr>
              <a:t>The Evil of Gossip</a:t>
            </a:r>
          </a:p>
        </p:txBody>
      </p:sp>
      <p:sp>
        <p:nvSpPr>
          <p:cNvPr id="4099" name="Rectangle 4"/>
          <p:cNvSpPr>
            <a:spLocks noGrp="1" noChangeArrowheads="1"/>
          </p:cNvSpPr>
          <p:nvPr>
            <p:ph type="body" sz="half" idx="2"/>
          </p:nvPr>
        </p:nvSpPr>
        <p:spPr>
          <a:xfrm>
            <a:off x="4953000" y="1676400"/>
            <a:ext cx="4191000" cy="4724400"/>
          </a:xfrm>
        </p:spPr>
        <p:txBody>
          <a:bodyPr/>
          <a:lstStyle/>
          <a:p>
            <a:pPr eaLnBrk="1" hangingPunct="1"/>
            <a:r>
              <a:rPr lang="en-US" altLang="en-US" b="1" smtClean="0"/>
              <a:t>Leviticus 19:16</a:t>
            </a:r>
          </a:p>
          <a:p>
            <a:pPr eaLnBrk="1" hangingPunct="1"/>
            <a:r>
              <a:rPr lang="en-US" altLang="en-US" b="1" smtClean="0"/>
              <a:t>2 Thessalonians 3:11</a:t>
            </a:r>
          </a:p>
          <a:p>
            <a:pPr eaLnBrk="1" hangingPunct="1"/>
            <a:r>
              <a:rPr lang="en-US" altLang="en-US" b="1" smtClean="0"/>
              <a:t>Romans 1:30</a:t>
            </a:r>
          </a:p>
          <a:p>
            <a:pPr eaLnBrk="1" hangingPunct="1"/>
            <a:r>
              <a:rPr lang="en-US" altLang="en-US" b="1" smtClean="0"/>
              <a:t>Proverbs 10:18</a:t>
            </a:r>
          </a:p>
          <a:p>
            <a:pPr eaLnBrk="1" hangingPunct="1"/>
            <a:r>
              <a:rPr lang="en-US" altLang="en-US" b="1" smtClean="0"/>
              <a:t>2 Corinthians 12:20</a:t>
            </a:r>
          </a:p>
          <a:p>
            <a:pPr eaLnBrk="1" hangingPunct="1"/>
            <a:r>
              <a:rPr lang="en-US" altLang="en-US" b="1" smtClean="0"/>
              <a:t>1 Timothy 6:4</a:t>
            </a:r>
          </a:p>
          <a:p>
            <a:pPr eaLnBrk="1" hangingPunct="1"/>
            <a:r>
              <a:rPr lang="en-US" altLang="en-US" b="1" smtClean="0"/>
              <a:t>Proverbs 20:19</a:t>
            </a:r>
          </a:p>
          <a:p>
            <a:pPr eaLnBrk="1" hangingPunct="1"/>
            <a:r>
              <a:rPr lang="en-US" altLang="en-US" b="1" smtClean="0"/>
              <a:t>1 Timothy 5:13</a:t>
            </a:r>
          </a:p>
        </p:txBody>
      </p:sp>
      <p:sp>
        <p:nvSpPr>
          <p:cNvPr id="4100" name="Text Box 6"/>
          <p:cNvSpPr txBox="1">
            <a:spLocks noChangeArrowheads="1"/>
          </p:cNvSpPr>
          <p:nvPr/>
        </p:nvSpPr>
        <p:spPr bwMode="auto">
          <a:xfrm>
            <a:off x="4876800" y="1147763"/>
            <a:ext cx="472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eaLnBrk="1" hangingPunct="1">
              <a:spcBef>
                <a:spcPct val="0"/>
              </a:spcBef>
              <a:buFontTx/>
              <a:buNone/>
            </a:pPr>
            <a:r>
              <a:rPr lang="en-US" altLang="en-US" sz="2400" b="1">
                <a:solidFill>
                  <a:schemeClr val="folHlink"/>
                </a:solidFill>
                <a:latin typeface="Arial Narrow" pitchFamily="34" charset="0"/>
              </a:rPr>
              <a:t>Bible Condemns Evil Speaking</a:t>
            </a:r>
          </a:p>
        </p:txBody>
      </p:sp>
      <p:pic>
        <p:nvPicPr>
          <p:cNvPr id="7" name="Picture 6" descr="http://i.huffpost.com/gen/1373396/images/o-GOSSIP-faceboo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0" y="1616628"/>
            <a:ext cx="4855030" cy="43378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838200"/>
            <a:ext cx="7772400" cy="685800"/>
          </a:xfrm>
        </p:spPr>
        <p:txBody>
          <a:bodyPr/>
          <a:lstStyle/>
          <a:p>
            <a:pPr algn="l" eaLnBrk="1" hangingPunct="1"/>
            <a:r>
              <a:rPr lang="en-US" altLang="en-US" smtClean="0">
                <a:latin typeface="Benguiat Bk BT" pitchFamily="18" charset="0"/>
              </a:rPr>
              <a:t>Matthew 18:15</a:t>
            </a:r>
          </a:p>
        </p:txBody>
      </p:sp>
      <p:sp>
        <p:nvSpPr>
          <p:cNvPr id="22531" name="Rectangle 3"/>
          <p:cNvSpPr>
            <a:spLocks noGrp="1" noChangeArrowheads="1"/>
          </p:cNvSpPr>
          <p:nvPr>
            <p:ph type="body" sz="half" idx="1"/>
          </p:nvPr>
        </p:nvSpPr>
        <p:spPr>
          <a:xfrm>
            <a:off x="304800" y="1600200"/>
            <a:ext cx="8001000" cy="5715000"/>
          </a:xfrm>
        </p:spPr>
        <p:txBody>
          <a:bodyPr/>
          <a:lstStyle/>
          <a:p>
            <a:pPr marL="0" indent="0" eaLnBrk="1" hangingPunct="1">
              <a:buFontTx/>
              <a:buNone/>
            </a:pPr>
            <a:r>
              <a:rPr lang="en-US" altLang="en-US" smtClean="0"/>
              <a:t>“Moreover if your brother sins against you, go and tell him his fault </a:t>
            </a:r>
            <a:r>
              <a:rPr lang="en-US" altLang="en-US" smtClean="0">
                <a:solidFill>
                  <a:schemeClr val="folHlink"/>
                </a:solidFill>
              </a:rPr>
              <a:t>between you and him alone</a:t>
            </a:r>
            <a:r>
              <a:rPr lang="en-US" altLang="en-US" smtClean="0"/>
              <a:t>. If he hears you, you have gained your brother.”</a:t>
            </a:r>
          </a:p>
          <a:p>
            <a:pPr marL="0" indent="0" eaLnBrk="1" hangingPunct="1">
              <a:buFontTx/>
              <a:buNone/>
            </a:pPr>
            <a:endParaRPr lang="en-US" altLang="en-US" smtClean="0"/>
          </a:p>
        </p:txBody>
      </p:sp>
      <p:sp>
        <p:nvSpPr>
          <p:cNvPr id="8"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990600"/>
            <a:ext cx="8534400" cy="5867400"/>
          </a:xfrm>
        </p:spPr>
        <p:txBody>
          <a:bodyPr/>
          <a:lstStyle/>
          <a:p>
            <a:pPr marL="0" indent="0" eaLnBrk="1" hangingPunct="1">
              <a:buFontTx/>
              <a:buNone/>
            </a:pPr>
            <a:r>
              <a:rPr lang="en-US" altLang="en-US" sz="3600" b="1" smtClean="0">
                <a:solidFill>
                  <a:schemeClr val="folHlink"/>
                </a:solidFill>
              </a:rPr>
              <a:t>The Praise Diversion</a:t>
            </a:r>
          </a:p>
          <a:p>
            <a:pPr lvl="1" eaLnBrk="1" hangingPunct="1"/>
            <a:r>
              <a:rPr lang="en-US" altLang="en-US" sz="3200" b="1" smtClean="0"/>
              <a:t>“she’s a nice person, but did you know…”</a:t>
            </a:r>
          </a:p>
          <a:p>
            <a:pPr lvl="1" eaLnBrk="1" hangingPunct="1"/>
            <a:endParaRPr lang="en-US" altLang="en-US" sz="3200" b="1" smtClean="0"/>
          </a:p>
          <a:p>
            <a:pPr lvl="1" eaLnBrk="1" hangingPunct="1"/>
            <a:r>
              <a:rPr lang="en-US" altLang="en-US" sz="3200" b="1" smtClean="0"/>
              <a:t>Do you try to offset your gossip by throwing in some nice compliment with it?</a:t>
            </a:r>
          </a:p>
          <a:p>
            <a:pPr lvl="1" eaLnBrk="1" hangingPunct="1"/>
            <a:endParaRPr lang="en-US" altLang="en-US" sz="3200" b="1" smtClean="0"/>
          </a:p>
          <a:p>
            <a:pPr lvl="1" eaLnBrk="1" hangingPunct="1"/>
            <a:r>
              <a:rPr lang="en-US" altLang="en-US" sz="3200" b="1" smtClean="0"/>
              <a:t>“He is an excellent Bible student, but did you hear about the problems he is having with his father?”</a:t>
            </a:r>
          </a:p>
        </p:txBody>
      </p:sp>
      <p:sp>
        <p:nvSpPr>
          <p:cNvPr id="23555" name="Rectangle 2"/>
          <p:cNvSpPr>
            <a:spLocks noGrp="1" noChangeArrowheads="1"/>
          </p:cNvSpPr>
          <p:nvPr>
            <p:ph type="title"/>
          </p:nvPr>
        </p:nvSpPr>
        <p:spPr>
          <a:xfrm>
            <a:off x="-1588" y="0"/>
            <a:ext cx="9144001" cy="685800"/>
          </a:xfrm>
          <a:solidFill>
            <a:schemeClr val="tx1"/>
          </a:solidFill>
        </p:spPr>
        <p:txBody>
          <a:bodyPr/>
          <a:lstStyle/>
          <a:p>
            <a:pPr eaLnBrk="1" hangingPunct="1"/>
            <a:r>
              <a:rPr lang="en-US" altLang="en-US" sz="3000" b="1" smtClean="0">
                <a:solidFill>
                  <a:srgbClr val="FF0000"/>
                </a:solidFill>
                <a:latin typeface="Benguiat Bk BT" pitchFamily="18" charset="0"/>
              </a:rPr>
              <a:t>Common Reasons People Use to Falsely Justify Gossip</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1066800"/>
            <a:ext cx="7772400" cy="685800"/>
          </a:xfrm>
        </p:spPr>
        <p:txBody>
          <a:bodyPr/>
          <a:lstStyle/>
          <a:p>
            <a:pPr algn="l" eaLnBrk="1" hangingPunct="1"/>
            <a:r>
              <a:rPr lang="en-US" altLang="en-US" smtClean="0">
                <a:latin typeface="Benguiat Bk BT" pitchFamily="18" charset="0"/>
              </a:rPr>
              <a:t>Proverbs 20:19</a:t>
            </a:r>
          </a:p>
        </p:txBody>
      </p:sp>
      <p:sp>
        <p:nvSpPr>
          <p:cNvPr id="24579" name="Rectangle 3"/>
          <p:cNvSpPr>
            <a:spLocks noGrp="1" noChangeArrowheads="1"/>
          </p:cNvSpPr>
          <p:nvPr>
            <p:ph type="body" sz="half" idx="1"/>
          </p:nvPr>
        </p:nvSpPr>
        <p:spPr>
          <a:xfrm>
            <a:off x="533400" y="1981200"/>
            <a:ext cx="8001000" cy="5715000"/>
          </a:xfrm>
        </p:spPr>
        <p:txBody>
          <a:bodyPr/>
          <a:lstStyle/>
          <a:p>
            <a:pPr marL="0" indent="0" eaLnBrk="1" hangingPunct="1">
              <a:buFontTx/>
              <a:buNone/>
            </a:pPr>
            <a:r>
              <a:rPr lang="en-US" altLang="en-US" smtClean="0"/>
              <a:t>“He who goes about as a talebearer reveals secrets; </a:t>
            </a:r>
            <a:r>
              <a:rPr lang="en-US" altLang="en-US" smtClean="0">
                <a:solidFill>
                  <a:schemeClr val="folHlink"/>
                </a:solidFill>
              </a:rPr>
              <a:t>therefore do not associate with one who flatters with his lips</a:t>
            </a:r>
            <a:r>
              <a:rPr lang="en-US" altLang="en-US" smtClean="0"/>
              <a:t>.”</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762000"/>
            <a:ext cx="7772400" cy="685800"/>
          </a:xfrm>
        </p:spPr>
        <p:txBody>
          <a:bodyPr/>
          <a:lstStyle/>
          <a:p>
            <a:pPr algn="l" eaLnBrk="1" hangingPunct="1"/>
            <a:r>
              <a:rPr lang="en-US" altLang="en-US" smtClean="0">
                <a:latin typeface="Benguiat Bk BT" pitchFamily="18" charset="0"/>
              </a:rPr>
              <a:t>Psalm 12:2-3</a:t>
            </a:r>
          </a:p>
        </p:txBody>
      </p:sp>
      <p:sp>
        <p:nvSpPr>
          <p:cNvPr id="25603" name="Rectangle 3"/>
          <p:cNvSpPr>
            <a:spLocks noGrp="1" noChangeArrowheads="1"/>
          </p:cNvSpPr>
          <p:nvPr>
            <p:ph type="body" sz="half" idx="1"/>
          </p:nvPr>
        </p:nvSpPr>
        <p:spPr>
          <a:xfrm>
            <a:off x="304800" y="1524000"/>
            <a:ext cx="8001000" cy="5715000"/>
          </a:xfrm>
        </p:spPr>
        <p:txBody>
          <a:bodyPr/>
          <a:lstStyle/>
          <a:p>
            <a:pPr marL="0" indent="0" eaLnBrk="1" hangingPunct="1">
              <a:buFontTx/>
              <a:buNone/>
            </a:pPr>
            <a:r>
              <a:rPr lang="en-US" altLang="en-US" smtClean="0"/>
              <a:t>“They speak idly everyone with his neighbor; </a:t>
            </a:r>
            <a:r>
              <a:rPr lang="en-US" altLang="en-US" smtClean="0">
                <a:solidFill>
                  <a:schemeClr val="folHlink"/>
                </a:solidFill>
              </a:rPr>
              <a:t>With flattering lips and a double heart they speak</a:t>
            </a:r>
            <a:r>
              <a:rPr lang="en-US" altLang="en-US" smtClean="0"/>
              <a:t>. 3  </a:t>
            </a:r>
            <a:r>
              <a:rPr lang="en-US" altLang="en-US" smtClean="0">
                <a:solidFill>
                  <a:schemeClr val="folHlink"/>
                </a:solidFill>
              </a:rPr>
              <a:t>May the LORD cut off all flattering lips</a:t>
            </a:r>
            <a:r>
              <a:rPr lang="en-US" altLang="en-US" smtClean="0"/>
              <a:t>, And the tongue that speaks proud things.”</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2"/>
        </a:solidFill>
        <a:effectLst/>
      </p:bgPr>
    </p:bg>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23813" y="990600"/>
            <a:ext cx="8534400" cy="5257800"/>
          </a:xfrm>
        </p:spPr>
        <p:txBody>
          <a:bodyPr/>
          <a:lstStyle/>
          <a:p>
            <a:pPr marL="0" indent="0" eaLnBrk="1" hangingPunct="1">
              <a:buFontTx/>
              <a:buNone/>
            </a:pPr>
            <a:r>
              <a:rPr lang="en-US" altLang="en-US" sz="3600" b="1" smtClean="0">
                <a:solidFill>
                  <a:schemeClr val="folHlink"/>
                </a:solidFill>
              </a:rPr>
              <a:t>The Enemy License</a:t>
            </a:r>
          </a:p>
          <a:p>
            <a:pPr lvl="1" eaLnBrk="1" hangingPunct="1"/>
            <a:r>
              <a:rPr lang="en-US" altLang="en-US" sz="3200" b="1" smtClean="0"/>
              <a:t>“But he did me wrong!”</a:t>
            </a:r>
          </a:p>
          <a:p>
            <a:pPr lvl="1" eaLnBrk="1" hangingPunct="1"/>
            <a:endParaRPr lang="en-US" altLang="en-US" sz="3200" b="1" smtClean="0"/>
          </a:p>
          <a:p>
            <a:pPr lvl="1" eaLnBrk="1" hangingPunct="1"/>
            <a:r>
              <a:rPr lang="en-US" altLang="en-US" sz="3200" b="1" smtClean="0"/>
              <a:t>Some believe the rules against gossip do not apply to their enemies.</a:t>
            </a:r>
          </a:p>
          <a:p>
            <a:pPr lvl="1" eaLnBrk="1" hangingPunct="1"/>
            <a:endParaRPr lang="en-US" altLang="en-US" sz="3200" b="1" smtClean="0"/>
          </a:p>
          <a:p>
            <a:pPr lvl="1" eaLnBrk="1" hangingPunct="1"/>
            <a:r>
              <a:rPr lang="en-US" altLang="en-US" sz="3200" b="1" smtClean="0"/>
              <a:t>God said to return evil with Good!</a:t>
            </a:r>
          </a:p>
        </p:txBody>
      </p:sp>
      <p:sp>
        <p:nvSpPr>
          <p:cNvPr id="26627" name="Rectangle 2"/>
          <p:cNvSpPr>
            <a:spLocks noGrp="1" noChangeArrowheads="1"/>
          </p:cNvSpPr>
          <p:nvPr>
            <p:ph type="title"/>
          </p:nvPr>
        </p:nvSpPr>
        <p:spPr>
          <a:xfrm>
            <a:off x="-1588" y="0"/>
            <a:ext cx="9144001" cy="685800"/>
          </a:xfrm>
          <a:solidFill>
            <a:schemeClr val="tx1"/>
          </a:solidFill>
        </p:spPr>
        <p:txBody>
          <a:bodyPr/>
          <a:lstStyle/>
          <a:p>
            <a:pPr eaLnBrk="1" hangingPunct="1"/>
            <a:r>
              <a:rPr lang="en-US" altLang="en-US" sz="3000" b="1" smtClean="0">
                <a:solidFill>
                  <a:srgbClr val="FF0000"/>
                </a:solidFill>
                <a:latin typeface="Benguiat Bk BT" pitchFamily="18" charset="0"/>
              </a:rPr>
              <a:t>Common Reasons People Use to Falsely Justify Gossip</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685800"/>
            <a:ext cx="7772400" cy="685800"/>
          </a:xfrm>
        </p:spPr>
        <p:txBody>
          <a:bodyPr/>
          <a:lstStyle/>
          <a:p>
            <a:pPr algn="l" eaLnBrk="1" hangingPunct="1"/>
            <a:r>
              <a:rPr lang="en-US" altLang="en-US" smtClean="0">
                <a:latin typeface="Benguiat Bk BT" pitchFamily="18" charset="0"/>
              </a:rPr>
              <a:t>Titus 3:1-2</a:t>
            </a:r>
          </a:p>
        </p:txBody>
      </p:sp>
      <p:sp>
        <p:nvSpPr>
          <p:cNvPr id="27651" name="Rectangle 3"/>
          <p:cNvSpPr>
            <a:spLocks noGrp="1" noChangeArrowheads="1"/>
          </p:cNvSpPr>
          <p:nvPr>
            <p:ph type="body" sz="half" idx="1"/>
          </p:nvPr>
        </p:nvSpPr>
        <p:spPr>
          <a:xfrm>
            <a:off x="304800" y="1447800"/>
            <a:ext cx="8001000" cy="5715000"/>
          </a:xfrm>
        </p:spPr>
        <p:txBody>
          <a:bodyPr/>
          <a:lstStyle/>
          <a:p>
            <a:pPr marL="0" indent="0" eaLnBrk="1" hangingPunct="1">
              <a:buFontTx/>
              <a:buNone/>
            </a:pPr>
            <a:r>
              <a:rPr lang="en-US" altLang="en-US" smtClean="0"/>
              <a:t>“Remind them to be subject to rulers and authorities, to obey, to be ready for every good work,  2  </a:t>
            </a:r>
            <a:r>
              <a:rPr lang="en-US" altLang="en-US" smtClean="0">
                <a:solidFill>
                  <a:schemeClr val="folHlink"/>
                </a:solidFill>
              </a:rPr>
              <a:t>to speak evil of no one</a:t>
            </a:r>
            <a:r>
              <a:rPr lang="en-US" altLang="en-US" smtClean="0"/>
              <a:t>, to be peaceable, gentle, showing all humility to all men.”</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050" y="914400"/>
            <a:ext cx="7772400" cy="685800"/>
          </a:xfrm>
        </p:spPr>
        <p:txBody>
          <a:bodyPr/>
          <a:lstStyle/>
          <a:p>
            <a:pPr algn="l" eaLnBrk="1" hangingPunct="1"/>
            <a:r>
              <a:rPr lang="en-US" altLang="en-US" smtClean="0">
                <a:latin typeface="Benguiat Bk BT" pitchFamily="18" charset="0"/>
              </a:rPr>
              <a:t>1 Thessalonians 5:15</a:t>
            </a:r>
          </a:p>
        </p:txBody>
      </p:sp>
      <p:sp>
        <p:nvSpPr>
          <p:cNvPr id="28675" name="Rectangle 3"/>
          <p:cNvSpPr>
            <a:spLocks noGrp="1" noChangeArrowheads="1"/>
          </p:cNvSpPr>
          <p:nvPr>
            <p:ph type="body" sz="half" idx="1"/>
          </p:nvPr>
        </p:nvSpPr>
        <p:spPr>
          <a:xfrm>
            <a:off x="152400" y="1905000"/>
            <a:ext cx="8001000" cy="5715000"/>
          </a:xfrm>
        </p:spPr>
        <p:txBody>
          <a:bodyPr/>
          <a:lstStyle/>
          <a:p>
            <a:pPr marL="0" indent="0" eaLnBrk="1" hangingPunct="1">
              <a:buFontTx/>
              <a:buNone/>
            </a:pPr>
            <a:r>
              <a:rPr lang="en-US" altLang="en-US" smtClean="0"/>
              <a:t>“</a:t>
            </a:r>
            <a:r>
              <a:rPr lang="en-US" altLang="en-US" smtClean="0">
                <a:solidFill>
                  <a:schemeClr val="folHlink"/>
                </a:solidFill>
              </a:rPr>
              <a:t>See that no one renders evil for evil to anyone</a:t>
            </a:r>
            <a:r>
              <a:rPr lang="en-US" altLang="en-US" smtClean="0"/>
              <a:t>, but always pursue what is good both for yourselves and for all.”</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685800"/>
            <a:ext cx="7772400" cy="685800"/>
          </a:xfrm>
        </p:spPr>
        <p:txBody>
          <a:bodyPr/>
          <a:lstStyle/>
          <a:p>
            <a:pPr algn="l" eaLnBrk="1" hangingPunct="1"/>
            <a:r>
              <a:rPr lang="en-US" altLang="en-US" smtClean="0">
                <a:latin typeface="Benguiat Bk BT" pitchFamily="18" charset="0"/>
              </a:rPr>
              <a:t>Matthew 5:44-45</a:t>
            </a:r>
          </a:p>
        </p:txBody>
      </p:sp>
      <p:sp>
        <p:nvSpPr>
          <p:cNvPr id="29699" name="Rectangle 3"/>
          <p:cNvSpPr>
            <a:spLocks noGrp="1" noChangeArrowheads="1"/>
          </p:cNvSpPr>
          <p:nvPr>
            <p:ph type="body" sz="half" idx="1"/>
          </p:nvPr>
        </p:nvSpPr>
        <p:spPr>
          <a:xfrm>
            <a:off x="304800" y="1447800"/>
            <a:ext cx="8001000" cy="5715000"/>
          </a:xfrm>
        </p:spPr>
        <p:txBody>
          <a:bodyPr/>
          <a:lstStyle/>
          <a:p>
            <a:pPr marL="0" indent="0" eaLnBrk="1" hangingPunct="1">
              <a:buFontTx/>
              <a:buNone/>
            </a:pPr>
            <a:r>
              <a:rPr lang="en-US" altLang="en-US" smtClean="0"/>
              <a:t>“But I say to you, </a:t>
            </a:r>
            <a:r>
              <a:rPr lang="en-US" altLang="en-US" smtClean="0">
                <a:solidFill>
                  <a:schemeClr val="folHlink"/>
                </a:solidFill>
              </a:rPr>
              <a:t>love your enemies, bless those who curse you, do good to those who hate you, and pray for those who spitefully use you and persecute you</a:t>
            </a:r>
            <a:r>
              <a:rPr lang="en-US" altLang="en-US" smtClean="0"/>
              <a:t>,  45  that you may be sons of your Father in heaven; for He makes His sun rise on the evil and on the good, and sends rain on the just and on the unjust.”</a:t>
            </a:r>
          </a:p>
        </p:txBody>
      </p:sp>
      <p:sp>
        <p:nvSpPr>
          <p:cNvPr id="7" name="Rectangle 2"/>
          <p:cNvSpPr txBox="1">
            <a:spLocks noChangeArrowheads="1"/>
          </p:cNvSpPr>
          <p:nvPr/>
        </p:nvSpPr>
        <p:spPr bwMode="auto">
          <a:xfrm>
            <a:off x="-1588" y="0"/>
            <a:ext cx="9144001" cy="6858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defRPr/>
            </a:pPr>
            <a:r>
              <a:rPr lang="en-US" altLang="en-US" sz="3000" b="1" kern="0" smtClean="0">
                <a:solidFill>
                  <a:srgbClr val="FF0000"/>
                </a:solidFill>
                <a:latin typeface="Benguiat Bk BT" pitchFamily="18" charset="0"/>
              </a:rPr>
              <a:t>Common Reasons People Use to Falsely Justify Gossip</a:t>
            </a:r>
            <a:endParaRPr lang="en-US" altLang="en-US" sz="3000" b="1" kern="0" dirty="0" smtClean="0">
              <a:solidFill>
                <a:srgbClr val="FF0000"/>
              </a:solidFill>
              <a:latin typeface="Benguiat Bk BT" pitchFamily="18" charset="0"/>
            </a:endParaRP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676400" y="990600"/>
            <a:ext cx="67818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eaLnBrk="1" hangingPunct="1">
              <a:spcBef>
                <a:spcPct val="0"/>
              </a:spcBef>
              <a:buFontTx/>
              <a:buNone/>
            </a:pPr>
            <a:r>
              <a:rPr lang="en-US" altLang="en-US" sz="5400" b="1">
                <a:solidFill>
                  <a:srgbClr val="FFFF00"/>
                </a:solidFill>
              </a:rPr>
              <a:t>T</a:t>
            </a:r>
            <a:r>
              <a:rPr lang="en-US" altLang="en-US" sz="5400" b="1"/>
              <a:t>--Is it true?</a:t>
            </a:r>
            <a:br>
              <a:rPr lang="en-US" altLang="en-US" sz="5400" b="1"/>
            </a:br>
            <a:r>
              <a:rPr lang="en-US" altLang="en-US" sz="5400" b="1">
                <a:solidFill>
                  <a:srgbClr val="FFFF00"/>
                </a:solidFill>
              </a:rPr>
              <a:t>H</a:t>
            </a:r>
            <a:r>
              <a:rPr lang="en-US" altLang="en-US" sz="5400" b="1"/>
              <a:t>--Is it helpful?</a:t>
            </a:r>
            <a:br>
              <a:rPr lang="en-US" altLang="en-US" sz="5400" b="1"/>
            </a:br>
            <a:r>
              <a:rPr lang="en-US" altLang="en-US" sz="5400" b="1"/>
              <a:t> </a:t>
            </a:r>
            <a:r>
              <a:rPr lang="en-US" altLang="en-US" sz="5400" b="1">
                <a:solidFill>
                  <a:srgbClr val="FFFF00"/>
                </a:solidFill>
              </a:rPr>
              <a:t>I</a:t>
            </a:r>
            <a:r>
              <a:rPr lang="en-US" altLang="en-US" sz="5400" b="1"/>
              <a:t>--Is it inspiring?</a:t>
            </a:r>
            <a:br>
              <a:rPr lang="en-US" altLang="en-US" sz="5400" b="1"/>
            </a:br>
            <a:r>
              <a:rPr lang="en-US" altLang="en-US" sz="5400" b="1">
                <a:solidFill>
                  <a:srgbClr val="FFFF00"/>
                </a:solidFill>
              </a:rPr>
              <a:t>N</a:t>
            </a:r>
            <a:r>
              <a:rPr lang="en-US" altLang="en-US" sz="5400" b="1"/>
              <a:t>--Is it necessary?</a:t>
            </a:r>
            <a:br>
              <a:rPr lang="en-US" altLang="en-US" sz="5400" b="1"/>
            </a:br>
            <a:r>
              <a:rPr lang="en-US" altLang="en-US" sz="5400" b="1">
                <a:solidFill>
                  <a:srgbClr val="FFFF00"/>
                </a:solidFill>
              </a:rPr>
              <a:t>K</a:t>
            </a:r>
            <a:r>
              <a:rPr lang="en-US" altLang="en-US" sz="5400" b="1"/>
              <a:t>--Is it kind?</a:t>
            </a:r>
            <a:endParaRPr lang="en-US" altLang="en-US" sz="540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609600" y="1295400"/>
            <a:ext cx="76200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eaLnBrk="1" hangingPunct="1">
              <a:spcBef>
                <a:spcPct val="0"/>
              </a:spcBef>
              <a:buFontTx/>
              <a:buNone/>
            </a:pPr>
            <a:r>
              <a:rPr lang="en-US" altLang="en-US" sz="4000" b="1"/>
              <a:t>“Let no corrupt word proceed out of your mouth, but what is good for necessary edification, that it may impart grace to the hearers” 												</a:t>
            </a:r>
            <a:r>
              <a:rPr lang="en-US" altLang="en-US" sz="4000" b="1">
                <a:solidFill>
                  <a:srgbClr val="FFFF00"/>
                </a:solidFill>
              </a:rPr>
              <a:t>Ephesians 4:29</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Leviticus 19:16</a:t>
            </a:r>
          </a:p>
        </p:txBody>
      </p:sp>
      <p:sp>
        <p:nvSpPr>
          <p:cNvPr id="5123"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“You shall not go about as </a:t>
            </a:r>
            <a:r>
              <a:rPr lang="en-US" altLang="en-US" smtClean="0">
                <a:solidFill>
                  <a:schemeClr val="folHlink"/>
                </a:solidFill>
              </a:rPr>
              <a:t>a talebearer</a:t>
            </a:r>
            <a:r>
              <a:rPr lang="en-US" altLang="en-US" smtClean="0"/>
              <a:t> among your people; nor shall you take a stand against the life of your neighbor: I am the LORD.”</a:t>
            </a:r>
          </a:p>
        </p:txBody>
      </p:sp>
      <p:pic>
        <p:nvPicPr>
          <p:cNvPr id="9"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554038" y="0"/>
            <a:ext cx="81026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7" rIns="92075" bIns="46037"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eaLnBrk="1" hangingPunct="1">
              <a:spcBef>
                <a:spcPct val="0"/>
              </a:spcBef>
              <a:buFontTx/>
              <a:buNone/>
            </a:pPr>
            <a:r>
              <a:rPr lang="en-US" altLang="en-US" b="1">
                <a:solidFill>
                  <a:srgbClr val="FFFF00"/>
                </a:solidFill>
              </a:rPr>
              <a:t>GOD’S SIMPLE PLAN FOR SALVATION</a:t>
            </a:r>
          </a:p>
        </p:txBody>
      </p:sp>
      <p:sp>
        <p:nvSpPr>
          <p:cNvPr id="32771" name="AutoShape 5"/>
          <p:cNvSpPr>
            <a:spLocks noChangeArrowheads="1"/>
          </p:cNvSpPr>
          <p:nvPr/>
        </p:nvSpPr>
        <p:spPr bwMode="auto">
          <a:xfrm>
            <a:off x="-7938" y="5480050"/>
            <a:ext cx="1524001" cy="14478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r>
              <a:rPr lang="en-US" altLang="en-US" sz="2800" b="1">
                <a:solidFill>
                  <a:srgbClr val="FF0000"/>
                </a:solidFill>
              </a:rPr>
              <a:t>hear</a:t>
            </a:r>
          </a:p>
        </p:txBody>
      </p:sp>
      <p:sp>
        <p:nvSpPr>
          <p:cNvPr id="32772" name="AutoShape 6"/>
          <p:cNvSpPr>
            <a:spLocks noChangeArrowheads="1"/>
          </p:cNvSpPr>
          <p:nvPr/>
        </p:nvSpPr>
        <p:spPr bwMode="auto">
          <a:xfrm>
            <a:off x="1122363" y="4629150"/>
            <a:ext cx="1562100" cy="22860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r>
              <a:rPr lang="en-US" altLang="en-US" sz="2600" b="1">
                <a:solidFill>
                  <a:srgbClr val="FF0000"/>
                </a:solidFill>
              </a:rPr>
              <a:t>believe</a:t>
            </a:r>
          </a:p>
        </p:txBody>
      </p:sp>
      <p:sp>
        <p:nvSpPr>
          <p:cNvPr id="32773" name="AutoShape 7"/>
          <p:cNvSpPr>
            <a:spLocks noChangeArrowheads="1"/>
          </p:cNvSpPr>
          <p:nvPr/>
        </p:nvSpPr>
        <p:spPr bwMode="auto">
          <a:xfrm>
            <a:off x="2316163" y="3854450"/>
            <a:ext cx="1739900" cy="30734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r>
              <a:rPr lang="en-US" altLang="en-US" sz="2800" b="1">
                <a:solidFill>
                  <a:srgbClr val="FF0000"/>
                </a:solidFill>
              </a:rPr>
              <a:t>repent</a:t>
            </a:r>
          </a:p>
        </p:txBody>
      </p:sp>
      <p:sp>
        <p:nvSpPr>
          <p:cNvPr id="32774" name="AutoShape 8"/>
          <p:cNvSpPr>
            <a:spLocks noChangeArrowheads="1"/>
          </p:cNvSpPr>
          <p:nvPr/>
        </p:nvSpPr>
        <p:spPr bwMode="auto">
          <a:xfrm>
            <a:off x="3636963" y="2927350"/>
            <a:ext cx="2222500" cy="401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r>
              <a:rPr lang="en-US" altLang="en-US" sz="2800" b="1">
                <a:solidFill>
                  <a:srgbClr val="FF0000"/>
                </a:solidFill>
              </a:rPr>
              <a:t>confess</a:t>
            </a:r>
          </a:p>
        </p:txBody>
      </p:sp>
      <p:sp>
        <p:nvSpPr>
          <p:cNvPr id="32775" name="AutoShape 9"/>
          <p:cNvSpPr>
            <a:spLocks noChangeArrowheads="1"/>
          </p:cNvSpPr>
          <p:nvPr/>
        </p:nvSpPr>
        <p:spPr bwMode="auto">
          <a:xfrm>
            <a:off x="5262563" y="1949450"/>
            <a:ext cx="2362200" cy="49657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r>
              <a:rPr lang="en-US" altLang="en-US" sz="2800" b="1">
                <a:solidFill>
                  <a:srgbClr val="FF0000"/>
                </a:solidFill>
              </a:rPr>
              <a:t>baptism</a:t>
            </a:r>
          </a:p>
        </p:txBody>
      </p:sp>
      <p:sp>
        <p:nvSpPr>
          <p:cNvPr id="32776" name="Text Box 10"/>
          <p:cNvSpPr txBox="1">
            <a:spLocks noChangeArrowheads="1"/>
          </p:cNvSpPr>
          <p:nvPr/>
        </p:nvSpPr>
        <p:spPr bwMode="auto">
          <a:xfrm>
            <a:off x="79375" y="5089525"/>
            <a:ext cx="1725613" cy="4619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ACTS 3:22</a:t>
            </a:r>
          </a:p>
        </p:txBody>
      </p:sp>
      <p:sp>
        <p:nvSpPr>
          <p:cNvPr id="32777" name="Text Box 11"/>
          <p:cNvSpPr txBox="1">
            <a:spLocks noChangeArrowheads="1"/>
          </p:cNvSpPr>
          <p:nvPr/>
        </p:nvSpPr>
        <p:spPr bwMode="auto">
          <a:xfrm>
            <a:off x="904875" y="4267200"/>
            <a:ext cx="1366838" cy="4619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JN. 8:24</a:t>
            </a:r>
          </a:p>
        </p:txBody>
      </p:sp>
      <p:sp>
        <p:nvSpPr>
          <p:cNvPr id="32778" name="Text Box 12"/>
          <p:cNvSpPr txBox="1">
            <a:spLocks noChangeArrowheads="1"/>
          </p:cNvSpPr>
          <p:nvPr/>
        </p:nvSpPr>
        <p:spPr bwMode="auto">
          <a:xfrm>
            <a:off x="2276475" y="3511550"/>
            <a:ext cx="1401763"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LK. 13:3</a:t>
            </a:r>
          </a:p>
        </p:txBody>
      </p:sp>
      <p:sp>
        <p:nvSpPr>
          <p:cNvPr id="32779" name="Text Box 13"/>
          <p:cNvSpPr txBox="1">
            <a:spLocks noChangeArrowheads="1"/>
          </p:cNvSpPr>
          <p:nvPr/>
        </p:nvSpPr>
        <p:spPr bwMode="auto">
          <a:xfrm>
            <a:off x="3662363" y="2698750"/>
            <a:ext cx="1555750"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JN. 12:42</a:t>
            </a:r>
          </a:p>
        </p:txBody>
      </p:sp>
      <p:sp>
        <p:nvSpPr>
          <p:cNvPr id="32780" name="Text Box 14"/>
          <p:cNvSpPr txBox="1">
            <a:spLocks noChangeArrowheads="1"/>
          </p:cNvSpPr>
          <p:nvPr/>
        </p:nvSpPr>
        <p:spPr bwMode="auto">
          <a:xfrm>
            <a:off x="5210175" y="1885950"/>
            <a:ext cx="1555750" cy="461963"/>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Acts 2:38</a:t>
            </a:r>
          </a:p>
        </p:txBody>
      </p:sp>
      <p:sp>
        <p:nvSpPr>
          <p:cNvPr id="32781" name="AutoShape 15"/>
          <p:cNvSpPr>
            <a:spLocks noChangeArrowheads="1"/>
          </p:cNvSpPr>
          <p:nvPr/>
        </p:nvSpPr>
        <p:spPr bwMode="auto">
          <a:xfrm>
            <a:off x="7015163" y="1624013"/>
            <a:ext cx="2120900" cy="528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lgn="ctr">
              <a:spcBef>
                <a:spcPct val="0"/>
              </a:spcBef>
              <a:buFontTx/>
              <a:buNone/>
            </a:pPr>
            <a:endParaRPr lang="en-US" altLang="en-US" sz="2800" b="1">
              <a:solidFill>
                <a:schemeClr val="bg1"/>
              </a:solidFill>
            </a:endParaRPr>
          </a:p>
        </p:txBody>
      </p:sp>
      <p:sp>
        <p:nvSpPr>
          <p:cNvPr id="32782" name="Text Box 16"/>
          <p:cNvSpPr txBox="1">
            <a:spLocks noChangeArrowheads="1"/>
          </p:cNvSpPr>
          <p:nvPr/>
        </p:nvSpPr>
        <p:spPr bwMode="auto">
          <a:xfrm>
            <a:off x="7115175" y="1539875"/>
            <a:ext cx="1555750" cy="488950"/>
          </a:xfrm>
          <a:prstGeom prst="rect">
            <a:avLst/>
          </a:prstGeom>
          <a:solidFill>
            <a:schemeClr val="bg2">
              <a:alpha val="79999"/>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lvl1pPr eaLnBrk="0" hangingPunct="0">
              <a:spcBef>
                <a:spcPct val="20000"/>
              </a:spcBef>
              <a:buChar char="•"/>
              <a:defRPr sz="3200">
                <a:solidFill>
                  <a:schemeClr val="tx1"/>
                </a:solidFill>
                <a:latin typeface="Times New Roman" charset="0"/>
              </a:defRPr>
            </a:lvl1pPr>
            <a:lvl2pPr marL="742950" indent="-285750" eaLnBrk="0" hangingPunct="0">
              <a:spcBef>
                <a:spcPct val="20000"/>
              </a:spcBef>
              <a:buChar char="–"/>
              <a:defRPr sz="2800">
                <a:solidFill>
                  <a:schemeClr val="tx1"/>
                </a:solidFill>
                <a:latin typeface="Times New Roman" charset="0"/>
              </a:defRPr>
            </a:lvl2pPr>
            <a:lvl3pPr marL="1143000" indent="-228600" eaLnBrk="0" hangingPunct="0">
              <a:spcBef>
                <a:spcPct val="20000"/>
              </a:spcBef>
              <a:buChar char="•"/>
              <a:defRPr sz="2400">
                <a:solidFill>
                  <a:schemeClr val="tx1"/>
                </a:solidFill>
                <a:latin typeface="Times New Roman" charset="0"/>
              </a:defRPr>
            </a:lvl3pPr>
            <a:lvl4pPr marL="1600200" indent="-228600" eaLnBrk="0" hangingPunct="0">
              <a:spcBef>
                <a:spcPct val="20000"/>
              </a:spcBef>
              <a:buChar char="–"/>
              <a:defRPr sz="2000">
                <a:solidFill>
                  <a:schemeClr val="tx1"/>
                </a:solidFill>
                <a:latin typeface="Times New Roman" charset="0"/>
              </a:defRPr>
            </a:lvl4pPr>
            <a:lvl5pPr marL="2057400" indent="-228600" eaLnBrk="0" hangingPunct="0">
              <a:spcBef>
                <a:spcPct val="20000"/>
              </a:spcBef>
              <a:buChar char="»"/>
              <a:defRPr sz="2000">
                <a:solidFill>
                  <a:schemeClr val="tx1"/>
                </a:solidFill>
                <a:latin typeface="Times New Roman" charset="0"/>
              </a:defRPr>
            </a:lvl5pPr>
            <a:lvl6pPr marL="2514600" indent="-228600" eaLnBrk="0" fontAlgn="base" hangingPunct="0">
              <a:spcBef>
                <a:spcPct val="20000"/>
              </a:spcBef>
              <a:spcAft>
                <a:spcPct val="0"/>
              </a:spcAft>
              <a:buChar char="»"/>
              <a:defRPr sz="2000">
                <a:solidFill>
                  <a:schemeClr val="tx1"/>
                </a:solidFill>
                <a:latin typeface="Times New Roman" charset="0"/>
              </a:defRPr>
            </a:lvl6pPr>
            <a:lvl7pPr marL="2971800" indent="-228600" eaLnBrk="0" fontAlgn="base" hangingPunct="0">
              <a:spcBef>
                <a:spcPct val="20000"/>
              </a:spcBef>
              <a:spcAft>
                <a:spcPct val="0"/>
              </a:spcAft>
              <a:buChar char="»"/>
              <a:defRPr sz="2000">
                <a:solidFill>
                  <a:schemeClr val="tx1"/>
                </a:solidFill>
                <a:latin typeface="Times New Roman" charset="0"/>
              </a:defRPr>
            </a:lvl7pPr>
            <a:lvl8pPr marL="3429000" indent="-228600" eaLnBrk="0" fontAlgn="base" hangingPunct="0">
              <a:spcBef>
                <a:spcPct val="20000"/>
              </a:spcBef>
              <a:spcAft>
                <a:spcPct val="0"/>
              </a:spcAft>
              <a:buChar char="»"/>
              <a:defRPr sz="2000">
                <a:solidFill>
                  <a:schemeClr val="tx1"/>
                </a:solidFill>
                <a:latin typeface="Times New Roman" charset="0"/>
              </a:defRPr>
            </a:lvl8pPr>
            <a:lvl9pPr marL="3886200" indent="-228600" eaLnBrk="0" fontAlgn="base" hangingPunct="0">
              <a:spcBef>
                <a:spcPct val="20000"/>
              </a:spcBef>
              <a:spcAft>
                <a:spcPct val="0"/>
              </a:spcAft>
              <a:buChar char="»"/>
              <a:defRPr sz="2000">
                <a:solidFill>
                  <a:schemeClr val="tx1"/>
                </a:solidFill>
                <a:latin typeface="Times New Roman" charset="0"/>
              </a:defRPr>
            </a:lvl9pPr>
          </a:lstStyle>
          <a:p>
            <a:pPr>
              <a:spcBef>
                <a:spcPct val="0"/>
              </a:spcBef>
              <a:buFontTx/>
              <a:buNone/>
            </a:pPr>
            <a:r>
              <a:rPr lang="en-US" altLang="en-US" sz="2400" b="1">
                <a:latin typeface="Arial" charset="0"/>
                <a:cs typeface="Arial" charset="0"/>
              </a:rPr>
              <a:t>Rev. 2:10</a:t>
            </a:r>
          </a:p>
        </p:txBody>
      </p:sp>
      <p:sp>
        <p:nvSpPr>
          <p:cNvPr id="32783" name="WordArt 17"/>
          <p:cNvSpPr>
            <a:spLocks noChangeArrowheads="1" noChangeShapeType="1" noTextEdit="1"/>
          </p:cNvSpPr>
          <p:nvPr/>
        </p:nvSpPr>
        <p:spPr bwMode="auto">
          <a:xfrm rot="5400000">
            <a:off x="6102350" y="3729038"/>
            <a:ext cx="3486150" cy="1295400"/>
          </a:xfrm>
          <a:prstGeom prst="rect">
            <a:avLst/>
          </a:prstGeom>
        </p:spPr>
        <p:txBody>
          <a:bodyPr wrap="none" fromWordArt="1">
            <a:prstTxWarp prst="textPlain">
              <a:avLst>
                <a:gd name="adj" fmla="val 50000"/>
              </a:avLst>
            </a:prstTxWarp>
          </a:bodyPr>
          <a:lstStyle/>
          <a:p>
            <a:pPr algn="ctr"/>
            <a:r>
              <a:rPr lang="en-US"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OBEDIENT</a:t>
            </a:r>
          </a:p>
          <a:p>
            <a:pPr algn="ctr"/>
            <a:r>
              <a:rPr lang="en-US"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UNTIL DEATH</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2 Thessalonians 3:11</a:t>
            </a:r>
          </a:p>
        </p:txBody>
      </p:sp>
      <p:sp>
        <p:nvSpPr>
          <p:cNvPr id="6147"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“For we hear that there are some who walk among you in a disorderly manner, not working at all, but are</a:t>
            </a:r>
            <a:r>
              <a:rPr lang="en-US" altLang="en-US" smtClean="0">
                <a:solidFill>
                  <a:schemeClr val="folHlink"/>
                </a:solidFill>
              </a:rPr>
              <a:t> busybodies</a:t>
            </a:r>
            <a:r>
              <a:rPr lang="en-US" altLang="en-US" smtClean="0"/>
              <a:t>.”</a:t>
            </a:r>
          </a:p>
        </p:txBody>
      </p:sp>
      <p:pic>
        <p:nvPicPr>
          <p:cNvPr id="8"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Romans 1:30</a:t>
            </a:r>
          </a:p>
        </p:txBody>
      </p:sp>
      <p:sp>
        <p:nvSpPr>
          <p:cNvPr id="7171"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a:t>
            </a:r>
            <a:r>
              <a:rPr lang="en-US" altLang="en-US" smtClean="0">
                <a:solidFill>
                  <a:schemeClr val="folHlink"/>
                </a:solidFill>
              </a:rPr>
              <a:t>backbiters</a:t>
            </a:r>
            <a:r>
              <a:rPr lang="en-US" altLang="en-US" smtClean="0"/>
              <a:t>, haters of God, violent, proud, boasters, inventors of evil things, disobedient to parents,…</a:t>
            </a:r>
          </a:p>
          <a:p>
            <a:pPr marL="0" indent="0" eaLnBrk="1" hangingPunct="1">
              <a:buFontTx/>
              <a:buNone/>
            </a:pPr>
            <a:endParaRPr lang="en-US" altLang="en-US" smtClean="0"/>
          </a:p>
          <a:p>
            <a:pPr marL="0" indent="0" eaLnBrk="1" hangingPunct="1">
              <a:buFontTx/>
              <a:buNone/>
            </a:pPr>
            <a:r>
              <a:rPr lang="en-US" altLang="en-US" smtClean="0"/>
              <a:t>“…32  who, knowing the righteous judgment of God, that </a:t>
            </a:r>
            <a:r>
              <a:rPr lang="en-US" altLang="en-US" smtClean="0">
                <a:solidFill>
                  <a:schemeClr val="folHlink"/>
                </a:solidFill>
              </a:rPr>
              <a:t>those who practice such things are deserving of death</a:t>
            </a:r>
            <a:r>
              <a:rPr lang="en-US" altLang="en-US" smtClean="0"/>
              <a:t>, not only do the same but also approve of those who practice them.”</a:t>
            </a:r>
          </a:p>
        </p:txBody>
      </p:sp>
      <p:pic>
        <p:nvPicPr>
          <p:cNvPr id="8"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Proverbs 10:18</a:t>
            </a:r>
          </a:p>
        </p:txBody>
      </p:sp>
      <p:sp>
        <p:nvSpPr>
          <p:cNvPr id="8195" name="Rectangle 1027"/>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“Whoever hides hatred has lying lips, And </a:t>
            </a:r>
            <a:r>
              <a:rPr lang="en-US" altLang="en-US" smtClean="0">
                <a:solidFill>
                  <a:schemeClr val="folHlink"/>
                </a:solidFill>
              </a:rPr>
              <a:t>whoever spreads slander is a fool</a:t>
            </a:r>
            <a:r>
              <a:rPr lang="en-US" altLang="en-US" smtClean="0"/>
              <a:t>.”</a:t>
            </a:r>
          </a:p>
        </p:txBody>
      </p:sp>
      <p:pic>
        <p:nvPicPr>
          <p:cNvPr id="8" name="Picture 2" descr="http://www.noticiascristianas.org/files/leyendo-la-Biblia.jpg"/>
          <p:cNvPicPr>
            <a:picLocks noChangeAspect="1" noChangeArrowheads="1"/>
          </p:cNvPicPr>
          <p:nvPr/>
        </p:nvPicPr>
        <p:blipFill>
          <a:blip r:embed="rId3"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2 Corinthians 12:20</a:t>
            </a:r>
          </a:p>
        </p:txBody>
      </p:sp>
      <p:sp>
        <p:nvSpPr>
          <p:cNvPr id="9219"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“For I fear lest, when I come, I shall not find you such as I wish, and that I shall be found by you such as you do not wish; lest there be contentions, jealousies, outbursts of wrath, selfish ambitions, backbitings, </a:t>
            </a:r>
            <a:r>
              <a:rPr lang="en-US" altLang="en-US" smtClean="0">
                <a:solidFill>
                  <a:schemeClr val="folHlink"/>
                </a:solidFill>
              </a:rPr>
              <a:t>whisperings</a:t>
            </a:r>
            <a:r>
              <a:rPr lang="en-US" altLang="en-US" smtClean="0"/>
              <a:t>, conceits.”</a:t>
            </a: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1 Timothy 6:3-4</a:t>
            </a:r>
          </a:p>
        </p:txBody>
      </p:sp>
      <p:sp>
        <p:nvSpPr>
          <p:cNvPr id="10243"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“If anyone teaches otherwise and does not consent to wholesome words, even the words of our Lord Jesus Christ, and to the doctrine which accords with godliness, 4  he is proud, knowing nothing, but is obsessed with disputes and arguments over words, from which come envy, strife, reviling, </a:t>
            </a:r>
            <a:r>
              <a:rPr lang="en-US" altLang="en-US" smtClean="0">
                <a:solidFill>
                  <a:schemeClr val="folHlink"/>
                </a:solidFill>
              </a:rPr>
              <a:t>evil suspicions</a:t>
            </a:r>
            <a:r>
              <a:rPr lang="en-US" altLang="en-US" smtClean="0"/>
              <a:t>.”</a:t>
            </a: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152400"/>
            <a:ext cx="7772400" cy="685800"/>
          </a:xfrm>
        </p:spPr>
        <p:txBody>
          <a:bodyPr/>
          <a:lstStyle/>
          <a:p>
            <a:pPr algn="l" eaLnBrk="1" hangingPunct="1"/>
            <a:r>
              <a:rPr lang="en-US" altLang="en-US" smtClean="0">
                <a:latin typeface="Benguiat Bk BT" pitchFamily="18" charset="0"/>
              </a:rPr>
              <a:t>Proverbs 20:19</a:t>
            </a:r>
          </a:p>
        </p:txBody>
      </p:sp>
      <p:sp>
        <p:nvSpPr>
          <p:cNvPr id="11267" name="Rectangle 3"/>
          <p:cNvSpPr>
            <a:spLocks noGrp="1" noChangeArrowheads="1"/>
          </p:cNvSpPr>
          <p:nvPr>
            <p:ph type="body" sz="half" idx="1"/>
          </p:nvPr>
        </p:nvSpPr>
        <p:spPr>
          <a:xfrm>
            <a:off x="533400" y="914400"/>
            <a:ext cx="8001000" cy="5715000"/>
          </a:xfrm>
        </p:spPr>
        <p:txBody>
          <a:bodyPr/>
          <a:lstStyle/>
          <a:p>
            <a:pPr marL="0" indent="0" eaLnBrk="1" hangingPunct="1">
              <a:buFontTx/>
              <a:buNone/>
            </a:pPr>
            <a:r>
              <a:rPr lang="en-US" altLang="en-US" smtClean="0"/>
              <a:t>“He who goes about as a talebearer </a:t>
            </a:r>
            <a:r>
              <a:rPr lang="en-US" altLang="en-US" smtClean="0">
                <a:solidFill>
                  <a:schemeClr val="folHlink"/>
                </a:solidFill>
              </a:rPr>
              <a:t>reveals secrets</a:t>
            </a:r>
            <a:r>
              <a:rPr lang="en-US" altLang="en-US" smtClean="0"/>
              <a:t>; Therefore do not associate with one who flatters with his lips.”</a:t>
            </a:r>
          </a:p>
        </p:txBody>
      </p:sp>
      <p:pic>
        <p:nvPicPr>
          <p:cNvPr id="8" name="Picture 2" descr="http://www.noticiascristianas.org/files/leyendo-la-Biblia.jpg"/>
          <p:cNvPicPr>
            <a:picLocks noChangeAspect="1" noChangeArrowheads="1"/>
          </p:cNvPicPr>
          <p:nvPr/>
        </p:nvPicPr>
        <p:blipFill>
          <a:blip r:embed="rId2" cstate="print"/>
          <a:srcRect/>
          <a:stretch>
            <a:fillRect/>
          </a:stretch>
        </p:blipFill>
        <p:spPr bwMode="auto">
          <a:xfrm>
            <a:off x="6324600" y="5022112"/>
            <a:ext cx="2819400" cy="1835888"/>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0" i="0" u="none" strike="noStrike" cap="none" normalizeH="0" baseline="0" smtClean="0">
            <a:ln>
              <a:noFill/>
            </a:ln>
            <a:solidFill>
              <a:schemeClr val="tx1"/>
            </a:solidFill>
            <a:effectLst/>
            <a:latin typeface="Times New Roman"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260</TotalTime>
  <Words>1721</Words>
  <Application>Microsoft Office PowerPoint</Application>
  <PresentationFormat>On-screen Show (4:3)</PresentationFormat>
  <Paragraphs>150</Paragraphs>
  <Slides>30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Times New Roman</vt:lpstr>
      <vt:lpstr>Arial</vt:lpstr>
      <vt:lpstr>Benguiat Bk BT</vt:lpstr>
      <vt:lpstr>Arial Narrow</vt:lpstr>
      <vt:lpstr>Pulse</vt:lpstr>
      <vt:lpstr>I Don’t Mean to Gossip, But…</vt:lpstr>
      <vt:lpstr>The Evil of Gossip</vt:lpstr>
      <vt:lpstr>Leviticus 19:16</vt:lpstr>
      <vt:lpstr>2 Thessalonians 3:11</vt:lpstr>
      <vt:lpstr>Romans 1:30</vt:lpstr>
      <vt:lpstr>Proverbs 10:18</vt:lpstr>
      <vt:lpstr>2 Corinthians 12:20</vt:lpstr>
      <vt:lpstr>1 Timothy 6:3-4</vt:lpstr>
      <vt:lpstr>Proverbs 20:19</vt:lpstr>
      <vt:lpstr>1 Timothy 5:13</vt:lpstr>
      <vt:lpstr>Isaiah 5:20</vt:lpstr>
      <vt:lpstr>Common Reasons People Use to Falsely Justify Gossip</vt:lpstr>
      <vt:lpstr>1 Timothy 5:13</vt:lpstr>
      <vt:lpstr>Malachi 3:13-15</vt:lpstr>
      <vt:lpstr>Common Reasons People Use to Falsely Justify Gossip</vt:lpstr>
      <vt:lpstr>Proverbs 16:28</vt:lpstr>
      <vt:lpstr>Psalms 90:8</vt:lpstr>
      <vt:lpstr>Common Reasons People Use to Falsely Justify Gossip</vt:lpstr>
      <vt:lpstr>2 Corinthians 2:6-7</vt:lpstr>
      <vt:lpstr>Matthew 18:15</vt:lpstr>
      <vt:lpstr>Common Reasons People Use to Falsely Justify Gossip</vt:lpstr>
      <vt:lpstr>Proverbs 20:19</vt:lpstr>
      <vt:lpstr>Psalm 12:2-3</vt:lpstr>
      <vt:lpstr>Common Reasons People Use to Falsely Justify Gossip</vt:lpstr>
      <vt:lpstr>Titus 3:1-2</vt:lpstr>
      <vt:lpstr>1 Thessalonians 5:15</vt:lpstr>
      <vt:lpstr>Matthew 5:44-45</vt:lpstr>
      <vt:lpstr>PowerPoint Presentation</vt:lpstr>
      <vt:lpstr>PowerPoint Presentation</vt:lpstr>
      <vt:lpstr>PowerPoint Presentation</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 Cox</dc:creator>
  <cp:lastModifiedBy>John Croft</cp:lastModifiedBy>
  <cp:revision>20</cp:revision>
  <cp:lastPrinted>1601-01-01T00:00:00Z</cp:lastPrinted>
  <dcterms:created xsi:type="dcterms:W3CDTF">2003-02-25T20:09:59Z</dcterms:created>
  <dcterms:modified xsi:type="dcterms:W3CDTF">2015-06-12T13:14:06Z</dcterms:modified>
</cp:coreProperties>
</file>