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4196" r:id="rId2"/>
  </p:sldMasterIdLst>
  <p:notesMasterIdLst>
    <p:notesMasterId r:id="rId46"/>
  </p:notesMasterIdLst>
  <p:sldIdLst>
    <p:sldId id="256" r:id="rId3"/>
    <p:sldId id="353" r:id="rId4"/>
    <p:sldId id="352" r:id="rId5"/>
    <p:sldId id="358" r:id="rId6"/>
    <p:sldId id="337" r:id="rId7"/>
    <p:sldId id="349" r:id="rId8"/>
    <p:sldId id="350" r:id="rId9"/>
    <p:sldId id="351" r:id="rId10"/>
    <p:sldId id="348" r:id="rId11"/>
    <p:sldId id="311" r:id="rId12"/>
    <p:sldId id="258" r:id="rId13"/>
    <p:sldId id="261" r:id="rId14"/>
    <p:sldId id="266" r:id="rId15"/>
    <p:sldId id="264" r:id="rId16"/>
    <p:sldId id="265" r:id="rId17"/>
    <p:sldId id="267" r:id="rId18"/>
    <p:sldId id="268" r:id="rId19"/>
    <p:sldId id="269" r:id="rId20"/>
    <p:sldId id="272" r:id="rId21"/>
    <p:sldId id="273" r:id="rId22"/>
    <p:sldId id="275" r:id="rId23"/>
    <p:sldId id="276" r:id="rId24"/>
    <p:sldId id="277" r:id="rId25"/>
    <p:sldId id="279" r:id="rId26"/>
    <p:sldId id="280" r:id="rId27"/>
    <p:sldId id="274" r:id="rId28"/>
    <p:sldId id="284" r:id="rId29"/>
    <p:sldId id="281" r:id="rId30"/>
    <p:sldId id="285" r:id="rId31"/>
    <p:sldId id="288" r:id="rId32"/>
    <p:sldId id="313" r:id="rId33"/>
    <p:sldId id="314" r:id="rId34"/>
    <p:sldId id="315" r:id="rId35"/>
    <p:sldId id="316" r:id="rId36"/>
    <p:sldId id="359" r:id="rId37"/>
    <p:sldId id="317" r:id="rId38"/>
    <p:sldId id="318" r:id="rId39"/>
    <p:sldId id="319" r:id="rId40"/>
    <p:sldId id="320" r:id="rId41"/>
    <p:sldId id="321" r:id="rId42"/>
    <p:sldId id="322" r:id="rId43"/>
    <p:sldId id="354" r:id="rId44"/>
    <p:sldId id="324" r:id="rId4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365D1"/>
    <a:srgbClr val="954ECA"/>
    <a:srgbClr val="003A00"/>
    <a:srgbClr val="004C00"/>
    <a:srgbClr val="005800"/>
    <a:srgbClr val="005000"/>
    <a:srgbClr val="0066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9" autoAdjust="0"/>
    <p:restoredTop sz="88612" autoAdjust="0"/>
  </p:normalViewPr>
  <p:slideViewPr>
    <p:cSldViewPr>
      <p:cViewPr varScale="1">
        <p:scale>
          <a:sx n="61" d="100"/>
          <a:sy n="61" d="100"/>
        </p:scale>
        <p:origin x="-144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1C03B53-7284-40CD-AC01-4F0A1C09B00B}" type="datetimeFigureOut">
              <a:rPr lang="en-US"/>
              <a:pPr>
                <a:defRPr/>
              </a:pPr>
              <a:t>6/17/2014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3761AC6-1E64-45CA-B582-E99B1B95F935}" type="slidenum">
              <a:rPr lang="en-US"/>
              <a:pPr>
                <a:defRPr/>
              </a:pPr>
              <a:t>‹#›</a:t>
            </a:fld>
            <a:endParaRPr lang="en-US"/>
          </a:p>
        </p:txBody>
      </p:sp>
    </p:spTree>
    <p:extLst>
      <p:ext uri="{BB962C8B-B14F-4D97-AF65-F5344CB8AC3E}">
        <p14:creationId xmlns:p14="http://schemas.microsoft.com/office/powerpoint/2010/main" val="122245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07FD66-00E2-4F43-8827-B43C7C89A19E}" type="slidenum">
              <a:rPr lang="en-US" altLang="en-US" smtClean="0"/>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1B5CF1-4D4F-487F-A52A-79336CC894C6}" type="slidenum">
              <a:rPr lang="en-GB" altLang="en-US" smtClean="0"/>
              <a:pPr/>
              <a:t>36</a:t>
            </a:fld>
            <a:endParaRPr lang="en-GB" altLang="en-US" smtClean="0"/>
          </a:p>
        </p:txBody>
      </p:sp>
      <p:sp>
        <p:nvSpPr>
          <p:cNvPr id="131075"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2"/>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DEF364-19DF-4C8C-AA3E-E23D529D14A5}" type="slidenum">
              <a:rPr lang="en-GB" altLang="en-US" smtClean="0"/>
              <a:pPr/>
              <a:t>37</a:t>
            </a:fld>
            <a:endParaRPr lang="en-GB" altLang="en-US" smtClean="0"/>
          </a:p>
        </p:txBody>
      </p:sp>
      <p:sp>
        <p:nvSpPr>
          <p:cNvPr id="132099"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2"/>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9601EF-AE25-445B-A768-D6842DB8F03B}" type="slidenum">
              <a:rPr lang="en-GB" altLang="en-US" smtClean="0"/>
              <a:pPr/>
              <a:t>38</a:t>
            </a:fld>
            <a:endParaRPr lang="en-GB" altLang="en-US" smtClean="0"/>
          </a:p>
        </p:txBody>
      </p:sp>
      <p:sp>
        <p:nvSpPr>
          <p:cNvPr id="133123"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2"/>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2C59F8-FEB0-4096-BB7A-107964313158}" type="slidenum">
              <a:rPr lang="en-GB" altLang="en-US" smtClean="0"/>
              <a:pPr/>
              <a:t>39</a:t>
            </a:fld>
            <a:endParaRPr lang="en-GB" altLang="en-US" smtClean="0"/>
          </a:p>
        </p:txBody>
      </p:sp>
      <p:sp>
        <p:nvSpPr>
          <p:cNvPr id="134147"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2"/>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B8F97FE-46A1-47B2-AF51-F1E39BD74ABF}" type="slidenum">
              <a:rPr lang="en-US" altLang="en-US" smtClean="0"/>
              <a:pPr/>
              <a:t>40</a:t>
            </a:fld>
            <a:endParaRPr lang="en-US"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946A5B-562F-411F-A54E-E4497597348D}" type="slidenum">
              <a:rPr lang="en-US" altLang="en-US" smtClean="0">
                <a:cs typeface="Arial" charset="0"/>
              </a:rPr>
              <a:pPr/>
              <a:t>43</a:t>
            </a:fld>
            <a:endParaRPr lang="en-US" alt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6EE50D-3569-4A04-A7FA-AD8CA85BBB27}" type="slidenum">
              <a:rPr lang="en-GB" altLang="en-US" smtClean="0"/>
              <a:pPr/>
              <a:t>2</a:t>
            </a:fld>
            <a:endParaRPr lang="en-GB" altLang="en-US" smtClean="0"/>
          </a:p>
        </p:txBody>
      </p:sp>
      <p:sp>
        <p:nvSpPr>
          <p:cNvPr id="122883"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4" name="Rectangle 2"/>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C2EBBB-5B47-49BA-A172-A82E2640149A}" type="slidenum">
              <a:rPr lang="en-US" altLang="en-US" smtClean="0">
                <a:solidFill>
                  <a:srgbClr val="000000"/>
                </a:solidFill>
              </a:rPr>
              <a:pPr/>
              <a:t>3</a:t>
            </a:fld>
            <a:endParaRPr lang="en-US" altLang="en-US" smtClean="0">
              <a:solidFill>
                <a:srgbClr val="000000"/>
              </a:solidFill>
            </a:endParaRPr>
          </a:p>
        </p:txBody>
      </p:sp>
      <p:sp>
        <p:nvSpPr>
          <p:cNvPr id="123907"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8"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2ECA221-8D91-4656-9E3F-E6C9FF8D3C53}" type="slidenum">
              <a:rPr lang="en-US" altLang="en-US" smtClean="0"/>
              <a:pPr/>
              <a:t>11</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Tit. 1:9-11 “holding fast the faithful word as he has been taught, that he may be able, by sound doctrine, both to exhort and convict those who contradict. whose mouths must be stopped, teaching things which they ought not”</a:t>
            </a:r>
          </a:p>
          <a:p>
            <a:endParaRPr lang="en-US" altLang="en-US"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0EFB4F5-0977-4D75-9F90-7F4FCBAA70A9}" type="slidenum">
              <a:rPr lang="en-US" altLang="en-US" smtClean="0"/>
              <a:pPr/>
              <a:t>25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CF49E5-7712-4C9F-A143-8EB0084477F1}" type="slidenum">
              <a:rPr lang="en-GB" altLang="en-US" smtClean="0"/>
              <a:pPr/>
              <a:t>31</a:t>
            </a:fld>
            <a:endParaRPr lang="en-GB" altLang="en-US" smtClean="0"/>
          </a:p>
        </p:txBody>
      </p:sp>
      <p:sp>
        <p:nvSpPr>
          <p:cNvPr id="126979"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2"/>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568C17-CBA3-42CF-B96B-7C1D68C8D5F7}" type="slidenum">
              <a:rPr lang="en-GB" altLang="en-US" smtClean="0"/>
              <a:pPr/>
              <a:t>32</a:t>
            </a:fld>
            <a:endParaRPr lang="en-GB" altLang="en-US" smtClean="0"/>
          </a:p>
        </p:txBody>
      </p:sp>
      <p:sp>
        <p:nvSpPr>
          <p:cNvPr id="128003"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2"/>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E6901A-6BC0-4BB6-BA31-E978451A4CF2}" type="slidenum">
              <a:rPr lang="en-GB" altLang="en-US" smtClean="0"/>
              <a:pPr/>
              <a:t>33</a:t>
            </a:fld>
            <a:endParaRPr lang="en-GB" altLang="en-US" smtClean="0"/>
          </a:p>
        </p:txBody>
      </p:sp>
      <p:sp>
        <p:nvSpPr>
          <p:cNvPr id="129027"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2"/>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5EBC668-B8FC-463B-8AD0-403055EE1F33}" type="slidenum">
              <a:rPr lang="en-GB" altLang="en-US" smtClean="0"/>
              <a:pPr/>
              <a:t>34</a:t>
            </a:fld>
            <a:endParaRPr lang="en-GB" altLang="en-US" smtClean="0"/>
          </a:p>
        </p:txBody>
      </p:sp>
      <p:sp>
        <p:nvSpPr>
          <p:cNvPr id="130051" name="Rectangle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2"/>
          <p:cNvSpPr>
            <a:spLocks noGrp="1" noChangeArrowheads="1"/>
          </p:cNvSpPr>
          <p:nvPr>
            <p:ph type="body" idx="1"/>
          </p:nvPr>
        </p:nvSpPr>
        <p:spPr bwMode="auto">
          <a:xfrm>
            <a:off x="685800" y="4343400"/>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320 h 2182"/>
                <a:gd name="T4" fmla="*/ 13213 w 4897"/>
                <a:gd name="T5" fmla="*/ 320 h 2182"/>
                <a:gd name="T6" fmla="*/ 13213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p>
          </p:txBody>
        </p:sp>
      </p:grpSp>
      <p:sp>
        <p:nvSpPr>
          <p:cNvPr id="11981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1981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B65D0D10-3C90-43DD-9BF8-FC01A3D82891}" type="slidenum">
              <a:rPr lang="en-US"/>
              <a:pPr>
                <a:defRPr/>
              </a:pPr>
              <a:t>‹#›</a:t>
            </a:fld>
            <a:endParaRPr lang="en-US"/>
          </a:p>
        </p:txBody>
      </p:sp>
    </p:spTree>
    <p:extLst>
      <p:ext uri="{BB962C8B-B14F-4D97-AF65-F5344CB8AC3E}">
        <p14:creationId xmlns:p14="http://schemas.microsoft.com/office/powerpoint/2010/main" val="364455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AC5123-2C09-4C4E-9E73-FA35F3F80093}" type="slidenum">
              <a:rPr lang="en-US"/>
              <a:pPr>
                <a:defRPr/>
              </a:pPr>
              <a:t>‹#›</a:t>
            </a:fld>
            <a:endParaRPr lang="en-US"/>
          </a:p>
        </p:txBody>
      </p:sp>
    </p:spTree>
    <p:extLst>
      <p:ext uri="{BB962C8B-B14F-4D97-AF65-F5344CB8AC3E}">
        <p14:creationId xmlns:p14="http://schemas.microsoft.com/office/powerpoint/2010/main" val="280539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44475"/>
            <a:ext cx="2095500" cy="470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7275" cy="470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93A785-40EF-4380-B662-B67879C8E174}" type="slidenum">
              <a:rPr lang="en-US"/>
              <a:pPr>
                <a:defRPr/>
              </a:pPr>
              <a:t>‹#›</a:t>
            </a:fld>
            <a:endParaRPr lang="en-US"/>
          </a:p>
        </p:txBody>
      </p:sp>
    </p:spTree>
    <p:extLst>
      <p:ext uri="{BB962C8B-B14F-4D97-AF65-F5344CB8AC3E}">
        <p14:creationId xmlns:p14="http://schemas.microsoft.com/office/powerpoint/2010/main" val="3062927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8985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927475"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600200"/>
            <a:ext cx="3927475"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508FF8E-758F-4C0C-BC22-B0C8B4DB09E9}" type="slidenum">
              <a:rPr lang="en-US"/>
              <a:pPr>
                <a:defRPr/>
              </a:pPr>
              <a:t>‹#›</a:t>
            </a:fld>
            <a:endParaRPr lang="en-US"/>
          </a:p>
        </p:txBody>
      </p:sp>
    </p:spTree>
    <p:extLst>
      <p:ext uri="{BB962C8B-B14F-4D97-AF65-F5344CB8AC3E}">
        <p14:creationId xmlns:p14="http://schemas.microsoft.com/office/powerpoint/2010/main" val="3153055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5175" cy="470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C3ADB84-0923-4232-B3C3-4C69F302CC1E}" type="slidenum">
              <a:rPr lang="en-US"/>
              <a:pPr>
                <a:defRPr/>
              </a:pPr>
              <a:t>‹#›</a:t>
            </a:fld>
            <a:endParaRPr lang="en-US"/>
          </a:p>
        </p:txBody>
      </p:sp>
    </p:spTree>
    <p:extLst>
      <p:ext uri="{BB962C8B-B14F-4D97-AF65-F5344CB8AC3E}">
        <p14:creationId xmlns:p14="http://schemas.microsoft.com/office/powerpoint/2010/main" val="3351095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a:lvl1pPr>
          </a:lstStyle>
          <a:p>
            <a:pPr>
              <a:defRPr/>
            </a:pPr>
            <a:endParaRPr lang="en-GB"/>
          </a:p>
        </p:txBody>
      </p:sp>
      <p:sp>
        <p:nvSpPr>
          <p:cNvPr id="4" name="Rectangle 4"/>
          <p:cNvSpPr>
            <a:spLocks noGrp="1" noChangeArrowheads="1"/>
          </p:cNvSpPr>
          <p:nvPr>
            <p:ph type="ftr" idx="11"/>
          </p:nvPr>
        </p:nvSpPr>
        <p:spPr/>
        <p:txBody>
          <a:bodyPr/>
          <a:lstStyle>
            <a:lvl1pPr>
              <a:defRPr/>
            </a:lvl1pPr>
          </a:lstStyle>
          <a:p>
            <a:pPr>
              <a:defRPr/>
            </a:pPr>
            <a:endParaRPr lang="en-GB"/>
          </a:p>
        </p:txBody>
      </p:sp>
      <p:sp>
        <p:nvSpPr>
          <p:cNvPr id="5" name="Rectangle 5"/>
          <p:cNvSpPr>
            <a:spLocks noGrp="1" noChangeArrowheads="1"/>
          </p:cNvSpPr>
          <p:nvPr>
            <p:ph type="sldNum" idx="12"/>
          </p:nvPr>
        </p:nvSpPr>
        <p:spPr/>
        <p:txBody>
          <a:bodyPr/>
          <a:lstStyle>
            <a:lvl1pPr>
              <a:defRPr/>
            </a:lvl1pPr>
          </a:lstStyle>
          <a:p>
            <a:pPr>
              <a:defRPr/>
            </a:pPr>
            <a:fld id="{D8DB3823-BAEA-436E-9C80-A5B5E490BBF7}" type="slidenum">
              <a:rPr lang="en-GB"/>
              <a:pPr>
                <a:defRPr/>
              </a:pPr>
              <a:t>‹#›</a:t>
            </a:fld>
            <a:endParaRPr lang="en-GB"/>
          </a:p>
        </p:txBody>
      </p:sp>
    </p:spTree>
    <p:extLst>
      <p:ext uri="{BB962C8B-B14F-4D97-AF65-F5344CB8AC3E}">
        <p14:creationId xmlns:p14="http://schemas.microsoft.com/office/powerpoint/2010/main" val="3036318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50" h="3216">
                  <a:moveTo>
                    <a:pt x="335" y="0"/>
                  </a:moveTo>
                  <a:lnTo>
                    <a:pt x="333" y="1290"/>
                  </a:lnTo>
                  <a:lnTo>
                    <a:pt x="0" y="1290"/>
                  </a:lnTo>
                  <a:lnTo>
                    <a:pt x="6" y="3210"/>
                  </a:lnTo>
                  <a:lnTo>
                    <a:pt x="5550" y="3216"/>
                  </a:lnTo>
                  <a:lnTo>
                    <a:pt x="5550"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p:cNvSpPr>
            <p:nvPr/>
          </p:nvSpPr>
          <p:spPr bwMode="ltGray">
            <a:xfrm>
              <a:off x="528" y="2400"/>
              <a:ext cx="5232" cy="1920"/>
            </a:xfrm>
            <a:custGeom>
              <a:avLst/>
              <a:gdLst>
                <a:gd name="T0" fmla="*/ 0 w 4897"/>
                <a:gd name="T1" fmla="*/ 0 h 2182"/>
                <a:gd name="T2" fmla="*/ 0 w 4897"/>
                <a:gd name="T3" fmla="*/ 320 h 2182"/>
                <a:gd name="T4" fmla="*/ 13213 w 4897"/>
                <a:gd name="T5" fmla="*/ 320 h 2182"/>
                <a:gd name="T6" fmla="*/ 13213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solidFill>
                  <a:srgbClr val="FFFFFF"/>
                </a:solidFill>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solidFill>
                  <a:srgbClr val="FFFFFF"/>
                </a:solidFill>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solidFill>
                  <a:srgbClr val="FFFFFF"/>
                </a:solidFill>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a:defRPr/>
              </a:pPr>
              <a:endParaRPr lang="en-US">
                <a:solidFill>
                  <a:srgbClr val="FFFFFF"/>
                </a:solidFill>
              </a:endParaRPr>
            </a:p>
          </p:txBody>
        </p:sp>
      </p:grpSp>
      <p:sp>
        <p:nvSpPr>
          <p:cNvPr id="119817"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en-US"/>
              <a:t>Click to edit Master title style</a:t>
            </a:r>
          </a:p>
        </p:txBody>
      </p:sp>
      <p:sp>
        <p:nvSpPr>
          <p:cNvPr id="119818"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en-US"/>
              <a:t>Click to edit Master subtitle style</a:t>
            </a:r>
          </a:p>
        </p:txBody>
      </p:sp>
      <p:sp>
        <p:nvSpPr>
          <p:cNvPr id="11" name="Rectangle 11"/>
          <p:cNvSpPr>
            <a:spLocks noGrp="1" noChangeArrowheads="1"/>
          </p:cNvSpPr>
          <p:nvPr>
            <p:ph type="dt" sz="quarter" idx="10"/>
          </p:nvPr>
        </p:nvSpPr>
        <p:spPr>
          <a:xfrm>
            <a:off x="990600" y="6245225"/>
            <a:ext cx="1901825" cy="476250"/>
          </a:xfrm>
        </p:spPr>
        <p:txBody>
          <a:bodyPr/>
          <a:lstStyle>
            <a:lvl1pPr>
              <a:defRPr/>
            </a:lvl1pPr>
          </a:lstStyle>
          <a:p>
            <a:pPr>
              <a:defRPr/>
            </a:pPr>
            <a:endParaRPr lang="en-US"/>
          </a:p>
        </p:txBody>
      </p:sp>
      <p:sp>
        <p:nvSpPr>
          <p:cNvPr id="12" name="Rectangle 12"/>
          <p:cNvSpPr>
            <a:spLocks noGrp="1" noChangeArrowheads="1"/>
          </p:cNvSpPr>
          <p:nvPr>
            <p:ph type="ftr" sz="quarter" idx="11"/>
          </p:nvPr>
        </p:nvSpPr>
        <p:spPr>
          <a:xfrm>
            <a:off x="3468688" y="6245225"/>
            <a:ext cx="2895600" cy="476250"/>
          </a:xfrm>
        </p:spPr>
        <p:txBody>
          <a:bodyPr/>
          <a:lstStyle>
            <a:lvl1pPr>
              <a:defRPr/>
            </a:lvl1pPr>
          </a:lstStyle>
          <a:p>
            <a:pPr>
              <a:defRPr/>
            </a:pPr>
            <a:endParaRPr lang="en-US"/>
          </a:p>
        </p:txBody>
      </p:sp>
      <p:sp>
        <p:nvSpPr>
          <p:cNvPr id="13" name="Rectangle 13"/>
          <p:cNvSpPr>
            <a:spLocks noGrp="1" noChangeArrowheads="1"/>
          </p:cNvSpPr>
          <p:nvPr>
            <p:ph type="sldNum" sz="quarter" idx="12"/>
          </p:nvPr>
        </p:nvSpPr>
        <p:spPr/>
        <p:txBody>
          <a:bodyPr/>
          <a:lstStyle>
            <a:lvl1pPr>
              <a:defRPr/>
            </a:lvl1pPr>
          </a:lstStyle>
          <a:p>
            <a:pPr>
              <a:defRPr/>
            </a:pPr>
            <a:fld id="{81D32AB9-3873-4B1A-B0E7-BD64D17969E4}" type="slidenum">
              <a:rPr lang="en-US"/>
              <a:pPr>
                <a:defRPr/>
              </a:pPr>
              <a:t>‹#›</a:t>
            </a:fld>
            <a:endParaRPr lang="en-US"/>
          </a:p>
        </p:txBody>
      </p:sp>
    </p:spTree>
    <p:extLst>
      <p:ext uri="{BB962C8B-B14F-4D97-AF65-F5344CB8AC3E}">
        <p14:creationId xmlns:p14="http://schemas.microsoft.com/office/powerpoint/2010/main" val="3471995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72D6A3-4322-4375-84CA-5AC64D1B95DE}" type="slidenum">
              <a:rPr lang="en-US"/>
              <a:pPr>
                <a:defRPr/>
              </a:pPr>
              <a:t>‹#›</a:t>
            </a:fld>
            <a:endParaRPr lang="en-US"/>
          </a:p>
        </p:txBody>
      </p:sp>
    </p:spTree>
    <p:extLst>
      <p:ext uri="{BB962C8B-B14F-4D97-AF65-F5344CB8AC3E}">
        <p14:creationId xmlns:p14="http://schemas.microsoft.com/office/powerpoint/2010/main" val="1254597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77A989-B077-4D24-A15A-9DC4C8FF5C28}" type="slidenum">
              <a:rPr lang="en-US"/>
              <a:pPr>
                <a:defRPr/>
              </a:pPr>
              <a:t>‹#›</a:t>
            </a:fld>
            <a:endParaRPr lang="en-US"/>
          </a:p>
        </p:txBody>
      </p:sp>
    </p:spTree>
    <p:extLst>
      <p:ext uri="{BB962C8B-B14F-4D97-AF65-F5344CB8AC3E}">
        <p14:creationId xmlns:p14="http://schemas.microsoft.com/office/powerpoint/2010/main" val="2513879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927475"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600200"/>
            <a:ext cx="3927475"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0EF3E80-B04D-4665-8694-0D00DE1FE487}" type="slidenum">
              <a:rPr lang="en-US"/>
              <a:pPr>
                <a:defRPr/>
              </a:pPr>
              <a:t>‹#›</a:t>
            </a:fld>
            <a:endParaRPr lang="en-US"/>
          </a:p>
        </p:txBody>
      </p:sp>
    </p:spTree>
    <p:extLst>
      <p:ext uri="{BB962C8B-B14F-4D97-AF65-F5344CB8AC3E}">
        <p14:creationId xmlns:p14="http://schemas.microsoft.com/office/powerpoint/2010/main" val="1397993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CA9BFCF-088C-405F-BDAE-B7D50524AEFA}" type="slidenum">
              <a:rPr lang="en-US"/>
              <a:pPr>
                <a:defRPr/>
              </a:pPr>
              <a:t>‹#›</a:t>
            </a:fld>
            <a:endParaRPr lang="en-US"/>
          </a:p>
        </p:txBody>
      </p:sp>
    </p:spTree>
    <p:extLst>
      <p:ext uri="{BB962C8B-B14F-4D97-AF65-F5344CB8AC3E}">
        <p14:creationId xmlns:p14="http://schemas.microsoft.com/office/powerpoint/2010/main" val="1330921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F99591-0301-488D-9EDD-ED9C826A48F2}" type="slidenum">
              <a:rPr lang="en-US"/>
              <a:pPr>
                <a:defRPr/>
              </a:pPr>
              <a:t>‹#›</a:t>
            </a:fld>
            <a:endParaRPr lang="en-US"/>
          </a:p>
        </p:txBody>
      </p:sp>
    </p:spTree>
    <p:extLst>
      <p:ext uri="{BB962C8B-B14F-4D97-AF65-F5344CB8AC3E}">
        <p14:creationId xmlns:p14="http://schemas.microsoft.com/office/powerpoint/2010/main" val="3015767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F5A988F-2068-4C55-A4A5-94A328717CEA}" type="slidenum">
              <a:rPr lang="en-US"/>
              <a:pPr>
                <a:defRPr/>
              </a:pPr>
              <a:t>‹#›</a:t>
            </a:fld>
            <a:endParaRPr lang="en-US"/>
          </a:p>
        </p:txBody>
      </p:sp>
    </p:spTree>
    <p:extLst>
      <p:ext uri="{BB962C8B-B14F-4D97-AF65-F5344CB8AC3E}">
        <p14:creationId xmlns:p14="http://schemas.microsoft.com/office/powerpoint/2010/main" val="2784839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BB236AC5-4781-4E55-98E7-6566E21BDC20}" type="slidenum">
              <a:rPr lang="en-US"/>
              <a:pPr>
                <a:defRPr/>
              </a:pPr>
              <a:t>‹#›</a:t>
            </a:fld>
            <a:endParaRPr lang="en-US"/>
          </a:p>
        </p:txBody>
      </p:sp>
    </p:spTree>
    <p:extLst>
      <p:ext uri="{BB962C8B-B14F-4D97-AF65-F5344CB8AC3E}">
        <p14:creationId xmlns:p14="http://schemas.microsoft.com/office/powerpoint/2010/main" val="4700430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3FE3F77-49D2-4D00-A920-40562213AC35}" type="slidenum">
              <a:rPr lang="en-US"/>
              <a:pPr>
                <a:defRPr/>
              </a:pPr>
              <a:t>‹#›</a:t>
            </a:fld>
            <a:endParaRPr lang="en-US"/>
          </a:p>
        </p:txBody>
      </p:sp>
    </p:spTree>
    <p:extLst>
      <p:ext uri="{BB962C8B-B14F-4D97-AF65-F5344CB8AC3E}">
        <p14:creationId xmlns:p14="http://schemas.microsoft.com/office/powerpoint/2010/main" val="4248750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55FC549-0F02-4AF9-A972-15D90D43362E}" type="slidenum">
              <a:rPr lang="en-US"/>
              <a:pPr>
                <a:defRPr/>
              </a:pPr>
              <a:t>‹#›</a:t>
            </a:fld>
            <a:endParaRPr lang="en-US"/>
          </a:p>
        </p:txBody>
      </p:sp>
    </p:spTree>
    <p:extLst>
      <p:ext uri="{BB962C8B-B14F-4D97-AF65-F5344CB8AC3E}">
        <p14:creationId xmlns:p14="http://schemas.microsoft.com/office/powerpoint/2010/main" val="3662128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1AACCA-F753-4A45-9646-D043DBA45058}" type="slidenum">
              <a:rPr lang="en-US"/>
              <a:pPr>
                <a:defRPr/>
              </a:pPr>
              <a:t>‹#›</a:t>
            </a:fld>
            <a:endParaRPr lang="en-US"/>
          </a:p>
        </p:txBody>
      </p:sp>
    </p:spTree>
    <p:extLst>
      <p:ext uri="{BB962C8B-B14F-4D97-AF65-F5344CB8AC3E}">
        <p14:creationId xmlns:p14="http://schemas.microsoft.com/office/powerpoint/2010/main" val="3086336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44475"/>
            <a:ext cx="2095500" cy="4708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44475"/>
            <a:ext cx="6137275" cy="4708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F5CABF-9AA4-442B-8240-E8E13C5AD085}" type="slidenum">
              <a:rPr lang="en-US"/>
              <a:pPr>
                <a:defRPr/>
              </a:pPr>
              <a:t>‹#›</a:t>
            </a:fld>
            <a:endParaRPr lang="en-US"/>
          </a:p>
        </p:txBody>
      </p:sp>
    </p:spTree>
    <p:extLst>
      <p:ext uri="{BB962C8B-B14F-4D97-AF65-F5344CB8AC3E}">
        <p14:creationId xmlns:p14="http://schemas.microsoft.com/office/powerpoint/2010/main" val="1267934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8985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927475"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600200"/>
            <a:ext cx="3927475"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0C4ACE5-45ED-4727-A753-1C14FF97864E}" type="slidenum">
              <a:rPr lang="en-US"/>
              <a:pPr>
                <a:defRPr/>
              </a:pPr>
              <a:t>‹#›</a:t>
            </a:fld>
            <a:endParaRPr lang="en-US"/>
          </a:p>
        </p:txBody>
      </p:sp>
    </p:spTree>
    <p:extLst>
      <p:ext uri="{BB962C8B-B14F-4D97-AF65-F5344CB8AC3E}">
        <p14:creationId xmlns:p14="http://schemas.microsoft.com/office/powerpoint/2010/main" val="3856643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5175" cy="4708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8C1F2EA9-C853-46E7-A3EF-2C31481FF958}" type="slidenum">
              <a:rPr lang="en-US"/>
              <a:pPr>
                <a:defRPr/>
              </a:pPr>
              <a:t>‹#›</a:t>
            </a:fld>
            <a:endParaRPr lang="en-US"/>
          </a:p>
        </p:txBody>
      </p:sp>
    </p:spTree>
    <p:extLst>
      <p:ext uri="{BB962C8B-B14F-4D97-AF65-F5344CB8AC3E}">
        <p14:creationId xmlns:p14="http://schemas.microsoft.com/office/powerpoint/2010/main" val="305911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8013" cy="1141412"/>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a:lvl1pPr>
          </a:lstStyle>
          <a:p>
            <a:pPr>
              <a:defRPr/>
            </a:pPr>
            <a:endParaRPr lang="en-GB"/>
          </a:p>
        </p:txBody>
      </p:sp>
      <p:sp>
        <p:nvSpPr>
          <p:cNvPr id="4" name="Rectangle 4"/>
          <p:cNvSpPr>
            <a:spLocks noGrp="1" noChangeArrowheads="1"/>
          </p:cNvSpPr>
          <p:nvPr>
            <p:ph type="ftr" idx="11"/>
          </p:nvPr>
        </p:nvSpPr>
        <p:spPr/>
        <p:txBody>
          <a:bodyPr/>
          <a:lstStyle>
            <a:lvl1pPr>
              <a:defRPr/>
            </a:lvl1pPr>
          </a:lstStyle>
          <a:p>
            <a:pPr>
              <a:defRPr/>
            </a:pPr>
            <a:endParaRPr lang="en-GB"/>
          </a:p>
        </p:txBody>
      </p:sp>
      <p:sp>
        <p:nvSpPr>
          <p:cNvPr id="5" name="Rectangle 5"/>
          <p:cNvSpPr>
            <a:spLocks noGrp="1" noChangeArrowheads="1"/>
          </p:cNvSpPr>
          <p:nvPr>
            <p:ph type="sldNum" idx="12"/>
          </p:nvPr>
        </p:nvSpPr>
        <p:spPr/>
        <p:txBody>
          <a:bodyPr/>
          <a:lstStyle>
            <a:lvl1pPr>
              <a:defRPr/>
            </a:lvl1pPr>
          </a:lstStyle>
          <a:p>
            <a:pPr>
              <a:defRPr/>
            </a:pPr>
            <a:fld id="{6110D50F-E898-4EFD-9565-35E66CED1139}" type="slidenum">
              <a:rPr lang="en-GB"/>
              <a:pPr>
                <a:defRPr/>
              </a:pPr>
              <a:t>‹#›</a:t>
            </a:fld>
            <a:endParaRPr lang="en-GB"/>
          </a:p>
        </p:txBody>
      </p:sp>
    </p:spTree>
    <p:extLst>
      <p:ext uri="{BB962C8B-B14F-4D97-AF65-F5344CB8AC3E}">
        <p14:creationId xmlns:p14="http://schemas.microsoft.com/office/powerpoint/2010/main" val="2870304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4F0051-9898-4975-BF26-9FCD4DCED10E}" type="slidenum">
              <a:rPr lang="en-US"/>
              <a:pPr>
                <a:defRPr/>
              </a:pPr>
              <a:t>‹#›</a:t>
            </a:fld>
            <a:endParaRPr lang="en-US"/>
          </a:p>
        </p:txBody>
      </p:sp>
    </p:spTree>
    <p:extLst>
      <p:ext uri="{BB962C8B-B14F-4D97-AF65-F5344CB8AC3E}">
        <p14:creationId xmlns:p14="http://schemas.microsoft.com/office/powerpoint/2010/main" val="22533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927475"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3275" y="1600200"/>
            <a:ext cx="3927475"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E59BD1B-FBEB-4013-BD88-B0300154608C}" type="slidenum">
              <a:rPr lang="en-US"/>
              <a:pPr>
                <a:defRPr/>
              </a:pPr>
              <a:t>‹#›</a:t>
            </a:fld>
            <a:endParaRPr lang="en-US"/>
          </a:p>
        </p:txBody>
      </p:sp>
    </p:spTree>
    <p:extLst>
      <p:ext uri="{BB962C8B-B14F-4D97-AF65-F5344CB8AC3E}">
        <p14:creationId xmlns:p14="http://schemas.microsoft.com/office/powerpoint/2010/main" val="3641476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9B23D565-2409-41A6-97F2-4DF84C763A06}" type="slidenum">
              <a:rPr lang="en-US"/>
              <a:pPr>
                <a:defRPr/>
              </a:pPr>
              <a:t>‹#›</a:t>
            </a:fld>
            <a:endParaRPr lang="en-US"/>
          </a:p>
        </p:txBody>
      </p:sp>
    </p:spTree>
    <p:extLst>
      <p:ext uri="{BB962C8B-B14F-4D97-AF65-F5344CB8AC3E}">
        <p14:creationId xmlns:p14="http://schemas.microsoft.com/office/powerpoint/2010/main" val="1498436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06C4F308-53A8-470C-9687-6CB2B34BD20B}" type="slidenum">
              <a:rPr lang="en-US"/>
              <a:pPr>
                <a:defRPr/>
              </a:pPr>
              <a:t>‹#›</a:t>
            </a:fld>
            <a:endParaRPr lang="en-US"/>
          </a:p>
        </p:txBody>
      </p:sp>
    </p:spTree>
    <p:extLst>
      <p:ext uri="{BB962C8B-B14F-4D97-AF65-F5344CB8AC3E}">
        <p14:creationId xmlns:p14="http://schemas.microsoft.com/office/powerpoint/2010/main" val="3803063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E7B2CD6-BA6E-47E2-8311-854967CD4E7A}" type="slidenum">
              <a:rPr lang="en-US"/>
              <a:pPr>
                <a:defRPr/>
              </a:pPr>
              <a:t>‹#›</a:t>
            </a:fld>
            <a:endParaRPr lang="en-US"/>
          </a:p>
        </p:txBody>
      </p:sp>
    </p:spTree>
    <p:extLst>
      <p:ext uri="{BB962C8B-B14F-4D97-AF65-F5344CB8AC3E}">
        <p14:creationId xmlns:p14="http://schemas.microsoft.com/office/powerpoint/2010/main" val="126130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BE2504E-FABF-423F-8D03-D804EDF83E72}" type="slidenum">
              <a:rPr lang="en-US"/>
              <a:pPr>
                <a:defRPr/>
              </a:pPr>
              <a:t>‹#›</a:t>
            </a:fld>
            <a:endParaRPr lang="en-US"/>
          </a:p>
        </p:txBody>
      </p:sp>
    </p:spTree>
    <p:extLst>
      <p:ext uri="{BB962C8B-B14F-4D97-AF65-F5344CB8AC3E}">
        <p14:creationId xmlns:p14="http://schemas.microsoft.com/office/powerpoint/2010/main" val="37749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93D0F3F-940A-4EB8-A165-AF6DA960DF79}" type="slidenum">
              <a:rPr lang="en-US"/>
              <a:pPr>
                <a:defRPr/>
              </a:pPr>
              <a:t>‹#›</a:t>
            </a:fld>
            <a:endParaRPr lang="en-US"/>
          </a:p>
        </p:txBody>
      </p:sp>
    </p:spTree>
    <p:extLst>
      <p:ext uri="{BB962C8B-B14F-4D97-AF65-F5344CB8AC3E}">
        <p14:creationId xmlns:p14="http://schemas.microsoft.com/office/powerpoint/2010/main" val="126461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A00"/>
        </a:solidFill>
        <a:effectLst/>
      </p:bgPr>
    </p:bg>
    <p:spTree>
      <p:nvGrpSpPr>
        <p:cNvPr id="1" name=""/>
        <p:cNvGrpSpPr/>
        <p:nvPr/>
      </p:nvGrpSpPr>
      <p:grpSpPr>
        <a:xfrm>
          <a:off x="0" y="0"/>
          <a:ext cx="0" cy="0"/>
          <a:chOff x="0" y="0"/>
          <a:chExt cx="0" cy="0"/>
        </a:xfrm>
      </p:grpSpPr>
      <p:sp>
        <p:nvSpPr>
          <p:cNvPr id="1026" name="Freeform 2"/>
          <p:cNvSpPr>
            <a:spLocks/>
          </p:cNvSpPr>
          <p:nvPr userDrawn="1"/>
        </p:nvSpPr>
        <p:spPr bwMode="ltGray">
          <a:xfrm>
            <a:off x="381000" y="1371600"/>
            <a:ext cx="8763000" cy="5486400"/>
          </a:xfrm>
          <a:custGeom>
            <a:avLst/>
            <a:gdLst>
              <a:gd name="T0" fmla="*/ 0 w 4897"/>
              <a:gd name="T1" fmla="*/ 0 h 2182"/>
              <a:gd name="T2" fmla="*/ 0 w 4897"/>
              <a:gd name="T3" fmla="*/ 2147483647 h 2182"/>
              <a:gd name="T4" fmla="*/ 2147483647 w 4897"/>
              <a:gd name="T5" fmla="*/ 2147483647 h 2182"/>
              <a:gd name="T6" fmla="*/ 214748364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787" name="Freeform 3"/>
          <p:cNvSpPr>
            <a:spLocks/>
          </p:cNvSpPr>
          <p:nvPr/>
        </p:nvSpPr>
        <p:spPr bwMode="ltGray">
          <a:xfrm flipH="1">
            <a:off x="457200" y="1371600"/>
            <a:ext cx="7618413" cy="74613"/>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p>
        </p:txBody>
      </p:sp>
      <p:sp>
        <p:nvSpPr>
          <p:cNvPr id="118788" name="Freeform 4"/>
          <p:cNvSpPr>
            <a:spLocks/>
          </p:cNvSpPr>
          <p:nvPr/>
        </p:nvSpPr>
        <p:spPr bwMode="ltGray">
          <a:xfrm flipV="1">
            <a:off x="381000" y="1371600"/>
            <a:ext cx="104775" cy="3062288"/>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p>
        </p:txBody>
      </p:sp>
      <p:sp>
        <p:nvSpPr>
          <p:cNvPr id="118789" name="Rectangle 5"/>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defRPr>
            </a:lvl1pPr>
          </a:lstStyle>
          <a:p>
            <a:pPr>
              <a:defRPr/>
            </a:pPr>
            <a:endParaRPr lang="en-US"/>
          </a:p>
        </p:txBody>
      </p:sp>
      <p:sp>
        <p:nvSpPr>
          <p:cNvPr id="118790" name="Rectangle 6"/>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pPr>
              <a:defRPr/>
            </a:pPr>
            <a:endParaRPr lang="en-US"/>
          </a:p>
        </p:txBody>
      </p:sp>
      <p:sp>
        <p:nvSpPr>
          <p:cNvPr id="118791" name="Rectangle 7"/>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0F16C0D2-17D2-4F2E-8C68-4AC847E88297}" type="slidenum">
              <a:rPr lang="en-US"/>
              <a:pPr>
                <a:defRPr/>
              </a:pPr>
              <a:t>‹#›</a:t>
            </a:fld>
            <a:endParaRPr lang="en-US"/>
          </a:p>
        </p:txBody>
      </p:sp>
      <p:sp>
        <p:nvSpPr>
          <p:cNvPr id="118792" name="Rectangle 8"/>
          <p:cNvSpPr>
            <a:spLocks noGrp="1" noRot="1" noChangeArrowheads="1"/>
          </p:cNvSpPr>
          <p:nvPr>
            <p:ph type="title"/>
          </p:nvPr>
        </p:nvSpPr>
        <p:spPr bwMode="auto">
          <a:xfrm>
            <a:off x="457200" y="244475"/>
            <a:ext cx="8385175" cy="898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793" name="Rectangle 9"/>
          <p:cNvSpPr>
            <a:spLocks noGrp="1" noRot="1" noChangeArrowheads="1"/>
          </p:cNvSpPr>
          <p:nvPr>
            <p:ph type="body" idx="1"/>
          </p:nvPr>
        </p:nvSpPr>
        <p:spPr bwMode="auto">
          <a:xfrm>
            <a:off x="533400" y="1600200"/>
            <a:ext cx="800735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 id="2147484698" r:id="rId12"/>
    <p:sldLayoutId id="2147484699" r:id="rId13"/>
    <p:sldLayoutId id="2147484700" r:id="rId14"/>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FF9966"/>
        </a:buClr>
        <a:buFont typeface="Wingdings" pitchFamily="2" charset="2"/>
        <a:buChar char="Ø"/>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8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A00"/>
        </a:solidFill>
        <a:effectLst/>
      </p:bgPr>
    </p:bg>
    <p:spTree>
      <p:nvGrpSpPr>
        <p:cNvPr id="1" name=""/>
        <p:cNvGrpSpPr/>
        <p:nvPr/>
      </p:nvGrpSpPr>
      <p:grpSpPr>
        <a:xfrm>
          <a:off x="0" y="0"/>
          <a:ext cx="0" cy="0"/>
          <a:chOff x="0" y="0"/>
          <a:chExt cx="0" cy="0"/>
        </a:xfrm>
      </p:grpSpPr>
      <p:sp>
        <p:nvSpPr>
          <p:cNvPr id="2050" name="Freeform 2"/>
          <p:cNvSpPr>
            <a:spLocks/>
          </p:cNvSpPr>
          <p:nvPr userDrawn="1"/>
        </p:nvSpPr>
        <p:spPr bwMode="ltGray">
          <a:xfrm>
            <a:off x="381000" y="1371600"/>
            <a:ext cx="8763000" cy="5486400"/>
          </a:xfrm>
          <a:custGeom>
            <a:avLst/>
            <a:gdLst>
              <a:gd name="T0" fmla="*/ 0 w 4897"/>
              <a:gd name="T1" fmla="*/ 0 h 2182"/>
              <a:gd name="T2" fmla="*/ 0 w 4897"/>
              <a:gd name="T3" fmla="*/ 2147483647 h 2182"/>
              <a:gd name="T4" fmla="*/ 2147483647 w 4897"/>
              <a:gd name="T5" fmla="*/ 2147483647 h 2182"/>
              <a:gd name="T6" fmla="*/ 2147483647 w 4897"/>
              <a:gd name="T7" fmla="*/ 0 h 2182"/>
              <a:gd name="T8" fmla="*/ 0 w 4897"/>
              <a:gd name="T9" fmla="*/ 0 h 2182"/>
              <a:gd name="T10" fmla="*/ 0 w 4897"/>
              <a:gd name="T11" fmla="*/ 0 h 21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97" h="2182">
                <a:moveTo>
                  <a:pt x="0" y="0"/>
                </a:moveTo>
                <a:lnTo>
                  <a:pt x="0" y="2182"/>
                </a:lnTo>
                <a:lnTo>
                  <a:pt x="4897" y="2182"/>
                </a:lnTo>
                <a:lnTo>
                  <a:pt x="4897" y="0"/>
                </a:lnTo>
                <a:lnTo>
                  <a:pt x="0" y="0"/>
                </a:lnTo>
                <a:close/>
              </a:path>
            </a:pathLst>
          </a:custGeom>
          <a:solidFill>
            <a:schemeClr val="bg2">
              <a:alpha val="3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787" name="Freeform 3"/>
          <p:cNvSpPr>
            <a:spLocks/>
          </p:cNvSpPr>
          <p:nvPr/>
        </p:nvSpPr>
        <p:spPr bwMode="ltGray">
          <a:xfrm flipH="1">
            <a:off x="457200" y="1371600"/>
            <a:ext cx="7618413" cy="74613"/>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a:defRPr/>
            </a:pPr>
            <a:endParaRPr lang="en-US">
              <a:solidFill>
                <a:srgbClr val="FFFFFF"/>
              </a:solidFill>
            </a:endParaRPr>
          </a:p>
        </p:txBody>
      </p:sp>
      <p:sp>
        <p:nvSpPr>
          <p:cNvPr id="118788" name="Freeform 4"/>
          <p:cNvSpPr>
            <a:spLocks/>
          </p:cNvSpPr>
          <p:nvPr/>
        </p:nvSpPr>
        <p:spPr bwMode="ltGray">
          <a:xfrm flipV="1">
            <a:off x="381000" y="1371600"/>
            <a:ext cx="104775" cy="3062288"/>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solidFill>
                <a:srgbClr val="FFFFFF"/>
              </a:solidFill>
            </a:endParaRPr>
          </a:p>
        </p:txBody>
      </p:sp>
      <p:sp>
        <p:nvSpPr>
          <p:cNvPr id="118789" name="Rectangle 5"/>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defRPr>
            </a:lvl1pPr>
          </a:lstStyle>
          <a:p>
            <a:pPr>
              <a:defRPr/>
            </a:pPr>
            <a:endParaRPr lang="en-US"/>
          </a:p>
        </p:txBody>
      </p:sp>
      <p:sp>
        <p:nvSpPr>
          <p:cNvPr id="118790" name="Rectangle 6"/>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defRPr>
            </a:lvl1pPr>
          </a:lstStyle>
          <a:p>
            <a:pPr>
              <a:defRPr/>
            </a:pPr>
            <a:endParaRPr lang="en-US"/>
          </a:p>
        </p:txBody>
      </p:sp>
      <p:sp>
        <p:nvSpPr>
          <p:cNvPr id="118791" name="Rectangle 7"/>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defRPr>
            </a:lvl1pPr>
          </a:lstStyle>
          <a:p>
            <a:pPr>
              <a:defRPr/>
            </a:pPr>
            <a:fld id="{07FC4FDA-3628-4FE9-9034-C9476B2C2DC6}" type="slidenum">
              <a:rPr lang="en-US"/>
              <a:pPr>
                <a:defRPr/>
              </a:pPr>
              <a:t>‹#›</a:t>
            </a:fld>
            <a:endParaRPr lang="en-US"/>
          </a:p>
        </p:txBody>
      </p:sp>
      <p:sp>
        <p:nvSpPr>
          <p:cNvPr id="118792" name="Rectangle 8"/>
          <p:cNvSpPr>
            <a:spLocks noGrp="1" noRot="1" noChangeArrowheads="1"/>
          </p:cNvSpPr>
          <p:nvPr>
            <p:ph type="title"/>
          </p:nvPr>
        </p:nvSpPr>
        <p:spPr bwMode="auto">
          <a:xfrm>
            <a:off x="457200" y="244475"/>
            <a:ext cx="8385175" cy="8985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8793" name="Rectangle 9"/>
          <p:cNvSpPr>
            <a:spLocks noGrp="1" noRot="1" noChangeArrowheads="1"/>
          </p:cNvSpPr>
          <p:nvPr>
            <p:ph type="body" idx="1"/>
          </p:nvPr>
        </p:nvSpPr>
        <p:spPr bwMode="auto">
          <a:xfrm>
            <a:off x="533400" y="1600200"/>
            <a:ext cx="800735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 id="2147484712" r:id="rId12"/>
    <p:sldLayoutId id="2147484713" r:id="rId13"/>
    <p:sldLayoutId id="2147484714" r:id="rId14"/>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rgbClr val="FF9966"/>
        </a:buClr>
        <a:buFont typeface="Wingdings" pitchFamily="2" charset="2"/>
        <a:buChar char="Ø"/>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8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8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8" name="Rectangle 4"/>
          <p:cNvSpPr>
            <a:spLocks noGrp="1" noRot="1" noChangeArrowheads="1"/>
          </p:cNvSpPr>
          <p:nvPr>
            <p:ph type="title"/>
          </p:nvPr>
        </p:nvSpPr>
        <p:spPr>
          <a:xfrm>
            <a:off x="152400" y="609600"/>
            <a:ext cx="8763000" cy="4572000"/>
          </a:xfrm>
        </p:spPr>
        <p:txBody>
          <a:bodyPr/>
          <a:lstStyle/>
          <a:p>
            <a:pPr algn="ctr" eaLnBrk="1" hangingPunct="1">
              <a:defRPr/>
            </a:pPr>
            <a:r>
              <a:rPr lang="en-US" sz="3200" dirty="0" smtClean="0">
                <a:solidFill>
                  <a:srgbClr val="FFFF00"/>
                </a:solidFill>
              </a:rPr>
              <a:t>Part 1</a:t>
            </a:r>
            <a:r>
              <a:rPr lang="en-US" sz="3200" dirty="0" smtClean="0">
                <a:solidFill>
                  <a:schemeClr val="tx1"/>
                </a:solidFill>
              </a:rPr>
              <a:t/>
            </a:r>
            <a:br>
              <a:rPr lang="en-US" sz="3200" dirty="0" smtClean="0">
                <a:solidFill>
                  <a:schemeClr val="tx1"/>
                </a:solidFill>
              </a:rPr>
            </a:br>
            <a:r>
              <a:rPr lang="en-US" sz="3200" dirty="0" smtClean="0">
                <a:solidFill>
                  <a:schemeClr val="tx1"/>
                </a:solidFill>
              </a:rPr>
              <a:t>“Biblical Examples and Qualifications of Elders”</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rgbClr val="FFFF00"/>
                </a:solidFill>
              </a:rPr>
              <a:t>Part 2</a:t>
            </a:r>
            <a:r>
              <a:rPr lang="en-US" sz="3200" dirty="0" smtClean="0">
                <a:solidFill>
                  <a:schemeClr val="tx1"/>
                </a:solidFill>
              </a:rPr>
              <a:t/>
            </a:r>
            <a:br>
              <a:rPr lang="en-US" sz="3200" dirty="0" smtClean="0">
                <a:solidFill>
                  <a:schemeClr val="tx1"/>
                </a:solidFill>
              </a:rPr>
            </a:br>
            <a:r>
              <a:rPr lang="en-US" sz="3200" dirty="0" smtClean="0">
                <a:solidFill>
                  <a:schemeClr val="tx1"/>
                </a:solidFill>
              </a:rPr>
              <a:t>“Elders Responsibilities and our Responsibility to the Elders</a:t>
            </a:r>
            <a:r>
              <a:rPr lang="en-US" sz="3200" dirty="0" smtClean="0"/>
              <a: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8385175" cy="898525"/>
          </a:xfrm>
        </p:spPr>
        <p:txBody>
          <a:bodyPr/>
          <a:lstStyle/>
          <a:p>
            <a:pPr algn="ctr">
              <a:defRPr/>
            </a:pPr>
            <a:r>
              <a:rPr lang="en-US" sz="6000" dirty="0" smtClean="0"/>
              <a:t>Responsibilities of </a:t>
            </a:r>
            <a:br>
              <a:rPr lang="en-US" sz="6000" dirty="0" smtClean="0"/>
            </a:br>
            <a:r>
              <a:rPr lang="en-US" sz="6000" dirty="0" smtClean="0"/>
              <a:t>the Elders</a:t>
            </a:r>
            <a:endParaRPr lang="en-US" sz="6000"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81923" name="Rectangle 3"/>
          <p:cNvSpPr>
            <a:spLocks noGrp="1" noRot="1" noChangeArrowheads="1"/>
          </p:cNvSpPr>
          <p:nvPr>
            <p:ph type="body" idx="1"/>
          </p:nvPr>
        </p:nvSpPr>
        <p:spPr>
          <a:xfrm>
            <a:off x="533400" y="1600200"/>
            <a:ext cx="8007350" cy="1341438"/>
          </a:xfrm>
        </p:spPr>
        <p:txBody>
          <a:bodyPr/>
          <a:lstStyle/>
          <a:p>
            <a:pPr eaLnBrk="1" hangingPunct="1">
              <a:buFont typeface="Wingdings" pitchFamily="2" charset="2"/>
              <a:buNone/>
              <a:defRPr/>
            </a:pPr>
            <a:r>
              <a:rPr lang="en-US" sz="4000" dirty="0" smtClean="0">
                <a:latin typeface="Arial Rounded MT Bold" pitchFamily="34" charset="0"/>
              </a:rPr>
              <a:t>Providing Example in</a:t>
            </a:r>
          </a:p>
          <a:p>
            <a:pPr eaLnBrk="1" hangingPunct="1">
              <a:buFont typeface="Wingdings" pitchFamily="2" charset="2"/>
              <a:buNone/>
              <a:defRPr/>
            </a:pPr>
            <a:r>
              <a:rPr lang="en-US" sz="4000" dirty="0" smtClean="0">
                <a:latin typeface="Arial Rounded MT Bold" pitchFamily="34" charset="0"/>
              </a:rPr>
              <a:t>		Character and Conduct</a:t>
            </a:r>
          </a:p>
        </p:txBody>
      </p:sp>
      <p:sp>
        <p:nvSpPr>
          <p:cNvPr id="34820" name="Text Box 4"/>
          <p:cNvSpPr txBox="1">
            <a:spLocks noChangeArrowheads="1"/>
          </p:cNvSpPr>
          <p:nvPr/>
        </p:nvSpPr>
        <p:spPr bwMode="auto">
          <a:xfrm>
            <a:off x="0" y="1676400"/>
            <a:ext cx="762000" cy="708025"/>
          </a:xfrm>
          <a:prstGeom prst="rect">
            <a:avLst/>
          </a:prstGeom>
          <a:noFill/>
          <a:ln w="9525">
            <a:noFill/>
            <a:miter lim="800000"/>
            <a:headEnd/>
            <a:tailEnd/>
          </a:ln>
        </p:spPr>
        <p:txBody>
          <a:bodyPr>
            <a:spAutoFit/>
          </a:bodyPr>
          <a:lstStyle/>
          <a:p>
            <a:pPr>
              <a:spcBef>
                <a:spcPct val="50000"/>
              </a:spcBef>
              <a:defRPr/>
            </a:pPr>
            <a:r>
              <a:rPr lang="en-US" sz="4000" b="1" dirty="0">
                <a:solidFill>
                  <a:srgbClr val="FFFF00"/>
                </a:solidFill>
                <a:latin typeface="+mj-lt"/>
              </a:rPr>
              <a:t>1.</a:t>
            </a:r>
          </a:p>
        </p:txBody>
      </p:sp>
      <p:sp>
        <p:nvSpPr>
          <p:cNvPr id="74757" name="Text Box 5"/>
          <p:cNvSpPr txBox="1">
            <a:spLocks noChangeArrowheads="1"/>
          </p:cNvSpPr>
          <p:nvPr/>
        </p:nvSpPr>
        <p:spPr bwMode="auto">
          <a:xfrm>
            <a:off x="971550" y="3170237"/>
            <a:ext cx="7543800" cy="2041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dirty="0">
                <a:solidFill>
                  <a:srgbClr val="CC3300"/>
                </a:solidFill>
              </a:rPr>
              <a:t>Hebrews 13:7</a:t>
            </a:r>
            <a:r>
              <a:rPr lang="en-US" altLang="en-US" dirty="0"/>
              <a:t>  </a:t>
            </a:r>
            <a:r>
              <a:rPr lang="en-US" altLang="en-US" dirty="0">
                <a:solidFill>
                  <a:srgbClr val="0000CC"/>
                </a:solidFill>
              </a:rPr>
              <a:t>“Remember them which have the rule over you, who have spoken unto you the word of God: whose faith follow…”</a:t>
            </a:r>
          </a:p>
        </p:txBody>
      </p:sp>
      <p:sp>
        <p:nvSpPr>
          <p:cNvPr id="81926" name="Text Box 6"/>
          <p:cNvSpPr txBox="1">
            <a:spLocks noChangeArrowheads="1"/>
          </p:cNvSpPr>
          <p:nvPr/>
        </p:nvSpPr>
        <p:spPr bwMode="auto">
          <a:xfrm>
            <a:off x="971550" y="3124200"/>
            <a:ext cx="7543800" cy="2043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dirty="0">
                <a:solidFill>
                  <a:srgbClr val="CC3300"/>
                </a:solidFill>
              </a:rPr>
              <a:t>1 Peter 5:3</a:t>
            </a:r>
            <a:r>
              <a:rPr lang="en-US" altLang="en-US" dirty="0"/>
              <a:t>   </a:t>
            </a:r>
            <a:r>
              <a:rPr lang="en-US" altLang="en-US" sz="4800" dirty="0">
                <a:solidFill>
                  <a:srgbClr val="0000CC"/>
                </a:solidFill>
              </a:rPr>
              <a:t>“</a:t>
            </a:r>
            <a:r>
              <a:rPr lang="en-US" altLang="en-US" dirty="0">
                <a:solidFill>
                  <a:srgbClr val="0000CC"/>
                </a:solidFill>
              </a:rPr>
              <a:t> not lording it over those entrusted to you, but being examples to the flock.</a:t>
            </a:r>
            <a:r>
              <a:rPr lang="en-US" altLang="en-US" sz="4800" dirty="0">
                <a:solidFill>
                  <a:srgbClr val="0000CC"/>
                </a:solidFill>
              </a:rPr>
              <a:t>”</a:t>
            </a:r>
          </a:p>
        </p:txBody>
      </p:sp>
      <p:sp>
        <p:nvSpPr>
          <p:cNvPr id="74759" name="Line 7"/>
          <p:cNvSpPr>
            <a:spLocks noChangeShapeType="1"/>
          </p:cNvSpPr>
          <p:nvPr/>
        </p:nvSpPr>
        <p:spPr bwMode="auto">
          <a:xfrm>
            <a:off x="2209800" y="5211762"/>
            <a:ext cx="3200400"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28" name="Line 8"/>
          <p:cNvSpPr>
            <a:spLocks noChangeShapeType="1"/>
          </p:cNvSpPr>
          <p:nvPr/>
        </p:nvSpPr>
        <p:spPr bwMode="auto">
          <a:xfrm>
            <a:off x="1143000" y="5129213"/>
            <a:ext cx="4038600"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Text Box 5"/>
          <p:cNvSpPr txBox="1">
            <a:spLocks noChangeArrowheads="1"/>
          </p:cNvSpPr>
          <p:nvPr/>
        </p:nvSpPr>
        <p:spPr bwMode="auto">
          <a:xfrm>
            <a:off x="1619250" y="5410200"/>
            <a:ext cx="6248400" cy="1066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dirty="0">
                <a:solidFill>
                  <a:srgbClr val="663300"/>
                </a:solidFill>
              </a:rPr>
              <a:t>Leadership involves showing, </a:t>
            </a:r>
          </a:p>
          <a:p>
            <a:pPr>
              <a:spcBef>
                <a:spcPct val="0"/>
              </a:spcBef>
              <a:buClrTx/>
              <a:buFontTx/>
              <a:buNone/>
            </a:pPr>
            <a:r>
              <a:rPr lang="en-US" altLang="en-US" dirty="0">
                <a:solidFill>
                  <a:srgbClr val="663300"/>
                </a:solidFill>
              </a:rPr>
              <a:t>not just telling</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 calcmode="lin" valueType="num">
                                      <p:cBhvr additive="base">
                                        <p:cTn id="7" dur="500" fill="hold"/>
                                        <p:tgtEl>
                                          <p:spTgt spid="81926"/>
                                        </p:tgtEl>
                                        <p:attrNameLst>
                                          <p:attrName>ppt_x</p:attrName>
                                        </p:attrNameLst>
                                      </p:cBhvr>
                                      <p:tavLst>
                                        <p:tav tm="0">
                                          <p:val>
                                            <p:strVal val="1+#ppt_w/2"/>
                                          </p:val>
                                        </p:tav>
                                        <p:tav tm="100000">
                                          <p:val>
                                            <p:strVal val="#ppt_x"/>
                                          </p:val>
                                        </p:tav>
                                      </p:tavLst>
                                    </p:anim>
                                    <p:anim calcmode="lin" valueType="num">
                                      <p:cBhvr additive="base">
                                        <p:cTn id="8" dur="500" fill="hold"/>
                                        <p:tgtEl>
                                          <p:spTgt spid="81926"/>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1928"/>
                                        </p:tgtEl>
                                        <p:attrNameLst>
                                          <p:attrName>style.visibility</p:attrName>
                                        </p:attrNameLst>
                                      </p:cBhvr>
                                      <p:to>
                                        <p:strVal val="visible"/>
                                      </p:to>
                                    </p:set>
                                    <p:animEffect transition="in" filter="wipe(left)">
                                      <p:cBhvr>
                                        <p:cTn id="12" dur="500"/>
                                        <p:tgtEl>
                                          <p:spTgt spid="819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animBg="1"/>
      <p:bldP spid="8192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84995" name="Rectangle 3"/>
          <p:cNvSpPr>
            <a:spLocks noGrp="1" noRot="1" noChangeArrowheads="1"/>
          </p:cNvSpPr>
          <p:nvPr>
            <p:ph type="body" idx="1"/>
          </p:nvPr>
        </p:nvSpPr>
        <p:spPr>
          <a:xfrm>
            <a:off x="533400" y="1676400"/>
            <a:ext cx="8007350" cy="1158875"/>
          </a:xfrm>
        </p:spPr>
        <p:txBody>
          <a:bodyPr/>
          <a:lstStyle/>
          <a:p>
            <a:pPr eaLnBrk="1" hangingPunct="1">
              <a:lnSpc>
                <a:spcPct val="80000"/>
              </a:lnSpc>
              <a:buFont typeface="Wingdings" pitchFamily="2" charset="2"/>
              <a:buNone/>
              <a:defRPr/>
            </a:pPr>
            <a:r>
              <a:rPr lang="en-US" sz="4000" dirty="0" smtClean="0">
                <a:latin typeface="Arial Rounded MT Bold" pitchFamily="34" charset="0"/>
              </a:rPr>
              <a:t>Planning, Decision-making,</a:t>
            </a:r>
          </a:p>
          <a:p>
            <a:pPr eaLnBrk="1" hangingPunct="1">
              <a:lnSpc>
                <a:spcPct val="80000"/>
              </a:lnSpc>
              <a:buFont typeface="Wingdings" pitchFamily="2" charset="2"/>
              <a:buNone/>
              <a:defRPr/>
            </a:pPr>
            <a:r>
              <a:rPr lang="en-US" sz="4000" dirty="0" smtClean="0">
                <a:latin typeface="Arial Rounded MT Bold" pitchFamily="34" charset="0"/>
              </a:rPr>
              <a:t>		and Direction</a:t>
            </a:r>
          </a:p>
        </p:txBody>
      </p:sp>
      <p:sp>
        <p:nvSpPr>
          <p:cNvPr id="76804" name="Text Box 5"/>
          <p:cNvSpPr txBox="1">
            <a:spLocks noChangeArrowheads="1"/>
          </p:cNvSpPr>
          <p:nvPr/>
        </p:nvSpPr>
        <p:spPr bwMode="auto">
          <a:xfrm>
            <a:off x="838200" y="3657600"/>
            <a:ext cx="7543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800100" indent="-34290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pPr>
            <a:r>
              <a:rPr lang="en-US" altLang="en-US" sz="2800">
                <a:solidFill>
                  <a:schemeClr val="folHlink"/>
                </a:solidFill>
              </a:rPr>
              <a:t>“Rule”  “take care of”  “manage”</a:t>
            </a:r>
          </a:p>
          <a:p>
            <a:pPr lvl="1">
              <a:spcBef>
                <a:spcPct val="50000"/>
              </a:spcBef>
              <a:buClr>
                <a:srgbClr val="FF9966"/>
              </a:buClr>
              <a:buFont typeface="Wingdings" pitchFamily="2" charset="2"/>
              <a:buChar char="Ø"/>
            </a:pPr>
            <a:r>
              <a:rPr lang="en-US" altLang="en-US"/>
              <a:t> Like a husband / father deals with his family</a:t>
            </a:r>
          </a:p>
          <a:p>
            <a:pPr lvl="1">
              <a:spcBef>
                <a:spcPct val="50000"/>
              </a:spcBef>
              <a:buClr>
                <a:srgbClr val="FF9966"/>
              </a:buClr>
              <a:buFont typeface="Wingdings" pitchFamily="2" charset="2"/>
              <a:buChar char="Ø"/>
            </a:pPr>
            <a:r>
              <a:rPr lang="en-US" altLang="en-US"/>
              <a:t> 1Tim. 3:5	</a:t>
            </a:r>
          </a:p>
        </p:txBody>
      </p:sp>
      <p:sp>
        <p:nvSpPr>
          <p:cNvPr id="76805" name="Text Box 6"/>
          <p:cNvSpPr txBox="1">
            <a:spLocks noChangeArrowheads="1"/>
          </p:cNvSpPr>
          <p:nvPr/>
        </p:nvSpPr>
        <p:spPr bwMode="auto">
          <a:xfrm>
            <a:off x="609600" y="5257800"/>
            <a:ext cx="8153400" cy="13843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800">
                <a:solidFill>
                  <a:srgbClr val="CC3300"/>
                </a:solidFill>
              </a:rPr>
              <a:t>1 Timothy 3:5</a:t>
            </a:r>
            <a:r>
              <a:rPr lang="en-US" altLang="en-US" sz="2800">
                <a:solidFill>
                  <a:srgbClr val="0000CC"/>
                </a:solidFill>
              </a:rPr>
              <a:t>  “for if a man does not know how to rule his own house, how will he take care of the church of God?</a:t>
            </a:r>
          </a:p>
        </p:txBody>
      </p:sp>
      <p:sp>
        <p:nvSpPr>
          <p:cNvPr id="7"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2.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90115" name="Rectangle 3"/>
          <p:cNvSpPr>
            <a:spLocks noGrp="1" noRot="1" noChangeArrowheads="1"/>
          </p:cNvSpPr>
          <p:nvPr>
            <p:ph type="body" idx="1"/>
          </p:nvPr>
        </p:nvSpPr>
        <p:spPr>
          <a:xfrm>
            <a:off x="533400" y="1600200"/>
            <a:ext cx="8007350" cy="1158875"/>
          </a:xfrm>
        </p:spPr>
        <p:txBody>
          <a:bodyPr/>
          <a:lstStyle/>
          <a:p>
            <a:pPr eaLnBrk="1" hangingPunct="1">
              <a:buFont typeface="Wingdings" pitchFamily="2" charset="2"/>
              <a:buNone/>
              <a:defRPr/>
            </a:pPr>
            <a:r>
              <a:rPr lang="en-US" sz="4000" smtClean="0">
                <a:latin typeface="Arial Rounded MT Bold" pitchFamily="34" charset="0"/>
              </a:rPr>
              <a:t>Planning, Decision-making,</a:t>
            </a:r>
          </a:p>
          <a:p>
            <a:pPr eaLnBrk="1" hangingPunct="1">
              <a:buFont typeface="Wingdings" pitchFamily="2" charset="2"/>
              <a:buNone/>
              <a:defRPr/>
            </a:pPr>
            <a:r>
              <a:rPr lang="en-US" sz="4000" smtClean="0">
                <a:latin typeface="Arial Rounded MT Bold" pitchFamily="34" charset="0"/>
              </a:rPr>
              <a:t>		and Direction</a:t>
            </a:r>
          </a:p>
        </p:txBody>
      </p:sp>
      <p:sp>
        <p:nvSpPr>
          <p:cNvPr id="38916"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2. </a:t>
            </a:r>
          </a:p>
        </p:txBody>
      </p:sp>
      <p:sp>
        <p:nvSpPr>
          <p:cNvPr id="38917" name="Text Box 5"/>
          <p:cNvSpPr txBox="1">
            <a:spLocks noChangeArrowheads="1"/>
          </p:cNvSpPr>
          <p:nvPr/>
        </p:nvSpPr>
        <p:spPr bwMode="auto">
          <a:xfrm>
            <a:off x="381000" y="3733800"/>
            <a:ext cx="8305800" cy="946150"/>
          </a:xfrm>
          <a:prstGeom prst="rect">
            <a:avLst/>
          </a:prstGeom>
          <a:noFill/>
          <a:ln w="9525">
            <a:noFill/>
            <a:miter lim="800000"/>
            <a:headEnd/>
            <a:tailEnd/>
          </a:ln>
        </p:spPr>
        <p:txBody>
          <a:bodyPr>
            <a:spAutoFit/>
          </a:bodyPr>
          <a:lstStyle/>
          <a:p>
            <a:pPr marL="342900" indent="-342900">
              <a:spcBef>
                <a:spcPct val="50000"/>
              </a:spcBef>
              <a:buClr>
                <a:srgbClr val="FF9966"/>
              </a:buClr>
              <a:buFont typeface="Wingdings" pitchFamily="2" charset="2"/>
              <a:buChar char="Ø"/>
              <a:defRPr/>
            </a:pPr>
            <a:r>
              <a:rPr lang="en-US" sz="2800" b="1" dirty="0">
                <a:solidFill>
                  <a:schemeClr val="folHlink"/>
                </a:solidFill>
              </a:rPr>
              <a:t>“Oversight” – supervision of worship, preaching,  teaching, and (flock) members</a:t>
            </a:r>
            <a:endParaRPr lang="en-US" sz="2800" b="1" dirty="0">
              <a:solidFill>
                <a:srgbClr val="FFC000"/>
              </a:solidFill>
              <a:effectLst>
                <a:outerShdw blurRad="38100" dist="38100" dir="2700000" algn="tl">
                  <a:srgbClr val="000000">
                    <a:alpha val="43137"/>
                  </a:srgbClr>
                </a:outerShdw>
              </a:effectLst>
            </a:endParaRPr>
          </a:p>
        </p:txBody>
      </p:sp>
      <p:sp>
        <p:nvSpPr>
          <p:cNvPr id="77830" name="Text Box 6"/>
          <p:cNvSpPr txBox="1">
            <a:spLocks noChangeArrowheads="1"/>
          </p:cNvSpPr>
          <p:nvPr/>
        </p:nvSpPr>
        <p:spPr bwMode="auto">
          <a:xfrm>
            <a:off x="609600" y="4953000"/>
            <a:ext cx="8001000" cy="9461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800" dirty="0">
                <a:solidFill>
                  <a:srgbClr val="CC3300"/>
                </a:solidFill>
              </a:rPr>
              <a:t>1 Peter 5:2</a:t>
            </a:r>
            <a:r>
              <a:rPr lang="en-US" altLang="en-US" sz="2800" dirty="0">
                <a:solidFill>
                  <a:srgbClr val="0000CC"/>
                </a:solidFill>
              </a:rPr>
              <a:t>  “Feed the flock of God which is among you, taking the oversight thereof…”</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88067" name="Rectangle 3"/>
          <p:cNvSpPr>
            <a:spLocks noGrp="1" noRot="1" noChangeArrowheads="1"/>
          </p:cNvSpPr>
          <p:nvPr>
            <p:ph type="body" idx="1"/>
          </p:nvPr>
        </p:nvSpPr>
        <p:spPr>
          <a:xfrm>
            <a:off x="533400" y="1600200"/>
            <a:ext cx="8007350" cy="1158875"/>
          </a:xfrm>
        </p:spPr>
        <p:txBody>
          <a:bodyPr/>
          <a:lstStyle/>
          <a:p>
            <a:pPr eaLnBrk="1" hangingPunct="1">
              <a:buFont typeface="Wingdings" pitchFamily="2" charset="2"/>
              <a:buNone/>
              <a:defRPr/>
            </a:pPr>
            <a:r>
              <a:rPr lang="en-US" sz="4000" smtClean="0">
                <a:latin typeface="Arial Rounded MT Bold" pitchFamily="34" charset="0"/>
              </a:rPr>
              <a:t>Planning, Decision-making,</a:t>
            </a:r>
          </a:p>
          <a:p>
            <a:pPr eaLnBrk="1" hangingPunct="1">
              <a:buFont typeface="Wingdings" pitchFamily="2" charset="2"/>
              <a:buNone/>
              <a:defRPr/>
            </a:pPr>
            <a:r>
              <a:rPr lang="en-US" sz="4000" smtClean="0">
                <a:latin typeface="Arial Rounded MT Bold" pitchFamily="34" charset="0"/>
              </a:rPr>
              <a:t>		and Direction</a:t>
            </a:r>
          </a:p>
        </p:txBody>
      </p:sp>
      <p:sp>
        <p:nvSpPr>
          <p:cNvPr id="40964" name="Text Box 5"/>
          <p:cNvSpPr txBox="1">
            <a:spLocks noChangeArrowheads="1"/>
          </p:cNvSpPr>
          <p:nvPr/>
        </p:nvSpPr>
        <p:spPr bwMode="auto">
          <a:xfrm>
            <a:off x="381000" y="3733800"/>
            <a:ext cx="8305800" cy="3246438"/>
          </a:xfrm>
          <a:prstGeom prst="rect">
            <a:avLst/>
          </a:prstGeom>
          <a:noFill/>
          <a:ln w="9525">
            <a:noFill/>
            <a:miter lim="800000"/>
            <a:headEnd/>
            <a:tailEnd/>
          </a:ln>
        </p:spPr>
        <p:txBody>
          <a:bodyPr>
            <a:spAutoFit/>
          </a:bodyPr>
          <a:lstStyle/>
          <a:p>
            <a:pPr marL="342900" indent="-342900">
              <a:spcBef>
                <a:spcPct val="50000"/>
              </a:spcBef>
              <a:buClr>
                <a:srgbClr val="FF9966"/>
              </a:buClr>
              <a:buFont typeface="Wingdings" pitchFamily="2" charset="2"/>
              <a:buChar char="Ø"/>
              <a:defRPr/>
            </a:pPr>
            <a:r>
              <a:rPr lang="en-US" sz="2800" b="1" dirty="0">
                <a:solidFill>
                  <a:schemeClr val="folHlink"/>
                </a:solidFill>
              </a:rPr>
              <a:t>“Oversight” – supervision of worship, preaching,  teaching, and (flock) members</a:t>
            </a:r>
            <a:r>
              <a:rPr lang="en-US" sz="2800" b="1" dirty="0">
                <a:solidFill>
                  <a:srgbClr val="FFC000"/>
                </a:solidFill>
                <a:effectLst>
                  <a:outerShdw blurRad="38100" dist="38100" dir="2700000" algn="tl">
                    <a:srgbClr val="000000">
                      <a:alpha val="43137"/>
                    </a:srgbClr>
                  </a:outerShdw>
                </a:effectLst>
              </a:rPr>
              <a:t>     						</a:t>
            </a:r>
            <a:r>
              <a:rPr lang="en-US" sz="2800" b="1" dirty="0">
                <a:solidFill>
                  <a:srgbClr val="FFC000"/>
                </a:solidFill>
              </a:rPr>
              <a:t>1 Peter 5:2</a:t>
            </a:r>
          </a:p>
          <a:p>
            <a:pPr marL="342900" lvl="1" indent="-342900">
              <a:spcBef>
                <a:spcPct val="50000"/>
              </a:spcBef>
              <a:buClr>
                <a:srgbClr val="FF9966"/>
              </a:buClr>
              <a:buFont typeface="Wingdings" pitchFamily="2" charset="2"/>
              <a:buChar char="Ø"/>
              <a:defRPr/>
            </a:pPr>
            <a:r>
              <a:rPr lang="en-US" sz="2200" b="1" dirty="0"/>
              <a:t> Benevolence under oversight of elders – “Then the disciples, each according to his ability, determined to send relief to the brethren dwelling in Judea. This they also did, and sent it to the elders by the hands of Barnabas and Saul”			</a:t>
            </a:r>
            <a:r>
              <a:rPr lang="en-US" sz="2200" b="1" dirty="0">
                <a:solidFill>
                  <a:srgbClr val="FFC000"/>
                </a:solidFill>
              </a:rPr>
              <a:t>Acts 11:29-30</a:t>
            </a:r>
          </a:p>
        </p:txBody>
      </p:sp>
      <p:sp>
        <p:nvSpPr>
          <p:cNvPr id="6"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2.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89091" name="Rectangle 3"/>
          <p:cNvSpPr>
            <a:spLocks noGrp="1" noRot="1" noChangeArrowheads="1"/>
          </p:cNvSpPr>
          <p:nvPr>
            <p:ph type="body" idx="1"/>
          </p:nvPr>
        </p:nvSpPr>
        <p:spPr>
          <a:xfrm>
            <a:off x="533400" y="1600200"/>
            <a:ext cx="8007350" cy="1158875"/>
          </a:xfrm>
        </p:spPr>
        <p:txBody>
          <a:bodyPr/>
          <a:lstStyle/>
          <a:p>
            <a:pPr eaLnBrk="1" hangingPunct="1">
              <a:buFont typeface="Wingdings" pitchFamily="2" charset="2"/>
              <a:buNone/>
              <a:defRPr/>
            </a:pPr>
            <a:r>
              <a:rPr lang="en-US" sz="4000" smtClean="0">
                <a:latin typeface="Arial Rounded MT Bold" pitchFamily="34" charset="0"/>
              </a:rPr>
              <a:t>Planning, Decision-making,</a:t>
            </a:r>
          </a:p>
          <a:p>
            <a:pPr eaLnBrk="1" hangingPunct="1">
              <a:buFont typeface="Wingdings" pitchFamily="2" charset="2"/>
              <a:buNone/>
              <a:defRPr/>
            </a:pPr>
            <a:r>
              <a:rPr lang="en-US" sz="4000" smtClean="0">
                <a:latin typeface="Arial Rounded MT Bold" pitchFamily="34" charset="0"/>
              </a:rPr>
              <a:t>		and Direction</a:t>
            </a:r>
          </a:p>
        </p:txBody>
      </p:sp>
      <p:sp>
        <p:nvSpPr>
          <p:cNvPr id="79876" name="Text Box 5"/>
          <p:cNvSpPr txBox="1">
            <a:spLocks noChangeArrowheads="1"/>
          </p:cNvSpPr>
          <p:nvPr/>
        </p:nvSpPr>
        <p:spPr bwMode="auto">
          <a:xfrm>
            <a:off x="381000" y="3733800"/>
            <a:ext cx="8458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pPr>
            <a:r>
              <a:rPr lang="en-US" altLang="en-US" sz="2800">
                <a:solidFill>
                  <a:schemeClr val="folHlink"/>
                </a:solidFill>
              </a:rPr>
              <a:t>Decision-making is a means of “shepherding” the flock</a:t>
            </a:r>
          </a:p>
        </p:txBody>
      </p:sp>
      <p:sp>
        <p:nvSpPr>
          <p:cNvPr id="79877" name="Text Box 6"/>
          <p:cNvSpPr txBox="1">
            <a:spLocks noChangeArrowheads="1"/>
          </p:cNvSpPr>
          <p:nvPr/>
        </p:nvSpPr>
        <p:spPr bwMode="auto">
          <a:xfrm>
            <a:off x="609600" y="4953000"/>
            <a:ext cx="8001000" cy="13731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800">
                <a:solidFill>
                  <a:srgbClr val="CC3300"/>
                </a:solidFill>
              </a:rPr>
              <a:t>Acts </a:t>
            </a:r>
            <a:r>
              <a:rPr lang="en-US" altLang="en-US" sz="2800">
                <a:solidFill>
                  <a:srgbClr val="FF3300"/>
                </a:solidFill>
              </a:rPr>
              <a:t>20:28</a:t>
            </a:r>
            <a:r>
              <a:rPr lang="en-US" altLang="en-US" sz="2800">
                <a:solidFill>
                  <a:srgbClr val="0000CC"/>
                </a:solidFill>
              </a:rPr>
              <a:t>  “…the Holy Spirit has made you overseers, to shepherd the church of God which He purchased with His own blood.”</a:t>
            </a:r>
          </a:p>
        </p:txBody>
      </p:sp>
      <p:sp>
        <p:nvSpPr>
          <p:cNvPr id="89095" name="Text Box 7"/>
          <p:cNvSpPr txBox="1">
            <a:spLocks noChangeArrowheads="1"/>
          </p:cNvSpPr>
          <p:nvPr/>
        </p:nvSpPr>
        <p:spPr bwMode="auto">
          <a:xfrm>
            <a:off x="609600" y="4876800"/>
            <a:ext cx="8077200" cy="15700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a:solidFill>
                  <a:srgbClr val="CC3300"/>
                </a:solidFill>
              </a:rPr>
              <a:t>1 Peter 5:2</a:t>
            </a:r>
            <a:r>
              <a:rPr lang="en-US" altLang="en-US">
                <a:solidFill>
                  <a:srgbClr val="0000CC"/>
                </a:solidFill>
              </a:rPr>
              <a:t>  NKJV “</a:t>
            </a:r>
            <a:r>
              <a:rPr lang="en-US" altLang="en-US" b="0">
                <a:solidFill>
                  <a:srgbClr val="0000CC"/>
                </a:solidFill>
              </a:rPr>
              <a:t>Shepherd the flock of God which is among you, serving as overseers</a:t>
            </a:r>
            <a:r>
              <a:rPr lang="en-US" altLang="en-US">
                <a:solidFill>
                  <a:srgbClr val="0000CC"/>
                </a:solidFill>
              </a:rPr>
              <a:t>”</a:t>
            </a:r>
          </a:p>
        </p:txBody>
      </p:sp>
      <p:sp>
        <p:nvSpPr>
          <p:cNvPr id="8"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2.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5"/>
                                        </p:tgtEl>
                                        <p:attrNameLst>
                                          <p:attrName>style.visibility</p:attrName>
                                        </p:attrNameLst>
                                      </p:cBhvr>
                                      <p:to>
                                        <p:strVal val="visible"/>
                                      </p:to>
                                    </p:set>
                                    <p:animEffect transition="in" filter="dissolve">
                                      <p:cBhvr>
                                        <p:cTn id="7" dur="500"/>
                                        <p:tgtEl>
                                          <p:spTgt spid="89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5"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91139" name="Rectangle 3"/>
          <p:cNvSpPr>
            <a:spLocks noGrp="1" noRot="1" noChangeArrowheads="1"/>
          </p:cNvSpPr>
          <p:nvPr>
            <p:ph type="body" idx="1"/>
          </p:nvPr>
        </p:nvSpPr>
        <p:spPr>
          <a:xfrm>
            <a:off x="533400" y="1676400"/>
            <a:ext cx="8007350" cy="1158875"/>
          </a:xfrm>
        </p:spPr>
        <p:txBody>
          <a:bodyPr/>
          <a:lstStyle/>
          <a:p>
            <a:pPr eaLnBrk="1" hangingPunct="1">
              <a:lnSpc>
                <a:spcPct val="80000"/>
              </a:lnSpc>
              <a:buFont typeface="Wingdings" pitchFamily="2" charset="2"/>
              <a:buNone/>
              <a:defRPr/>
            </a:pPr>
            <a:r>
              <a:rPr lang="en-US" sz="4000" smtClean="0">
                <a:latin typeface="Arial Rounded MT Bold" pitchFamily="34" charset="0"/>
              </a:rPr>
              <a:t>Planning, Decision-making,</a:t>
            </a:r>
          </a:p>
          <a:p>
            <a:pPr eaLnBrk="1" hangingPunct="1">
              <a:lnSpc>
                <a:spcPct val="80000"/>
              </a:lnSpc>
              <a:buFont typeface="Wingdings" pitchFamily="2" charset="2"/>
              <a:buNone/>
              <a:defRPr/>
            </a:pPr>
            <a:r>
              <a:rPr lang="en-US" sz="4000" smtClean="0">
                <a:latin typeface="Arial Rounded MT Bold" pitchFamily="34" charset="0"/>
              </a:rPr>
              <a:t>		and Direction</a:t>
            </a:r>
          </a:p>
        </p:txBody>
      </p:sp>
      <p:sp>
        <p:nvSpPr>
          <p:cNvPr id="80900" name="Text Box 5"/>
          <p:cNvSpPr txBox="1">
            <a:spLocks noChangeArrowheads="1"/>
          </p:cNvSpPr>
          <p:nvPr/>
        </p:nvSpPr>
        <p:spPr bwMode="auto">
          <a:xfrm>
            <a:off x="381000" y="3505200"/>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pPr>
            <a:r>
              <a:rPr lang="en-US" altLang="en-US" sz="2800">
                <a:solidFill>
                  <a:schemeClr val="folHlink"/>
                </a:solidFill>
              </a:rPr>
              <a:t>Much involves organizing and coordinating</a:t>
            </a:r>
          </a:p>
        </p:txBody>
      </p:sp>
      <p:sp>
        <p:nvSpPr>
          <p:cNvPr id="80901" name="Text Box 7"/>
          <p:cNvSpPr txBox="1">
            <a:spLocks noChangeArrowheads="1"/>
          </p:cNvSpPr>
          <p:nvPr/>
        </p:nvSpPr>
        <p:spPr bwMode="auto">
          <a:xfrm>
            <a:off x="914400" y="4191000"/>
            <a:ext cx="82296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nSpc>
                <a:spcPct val="80000"/>
              </a:lnSpc>
              <a:spcBef>
                <a:spcPct val="50000"/>
              </a:spcBef>
              <a:buClrTx/>
              <a:buFontTx/>
              <a:buChar char="•"/>
            </a:pPr>
            <a:r>
              <a:rPr lang="en-US" altLang="en-US" sz="2800"/>
              <a:t>  Formulating common goals</a:t>
            </a:r>
          </a:p>
          <a:p>
            <a:pPr>
              <a:lnSpc>
                <a:spcPct val="80000"/>
              </a:lnSpc>
              <a:spcBef>
                <a:spcPct val="50000"/>
              </a:spcBef>
              <a:buClrTx/>
              <a:buFontTx/>
              <a:buChar char="•"/>
            </a:pPr>
            <a:r>
              <a:rPr lang="en-US" altLang="en-US" sz="2800"/>
              <a:t>  Assigning work</a:t>
            </a:r>
          </a:p>
          <a:p>
            <a:pPr>
              <a:lnSpc>
                <a:spcPct val="80000"/>
              </a:lnSpc>
              <a:spcBef>
                <a:spcPct val="50000"/>
              </a:spcBef>
              <a:buClrTx/>
              <a:buFontTx/>
              <a:buChar char="•"/>
            </a:pPr>
            <a:r>
              <a:rPr lang="en-US" altLang="en-US" sz="2800"/>
              <a:t>  Seeing that each member is doing their best</a:t>
            </a:r>
          </a:p>
          <a:p>
            <a:pPr>
              <a:lnSpc>
                <a:spcPct val="80000"/>
              </a:lnSpc>
              <a:spcBef>
                <a:spcPct val="50000"/>
              </a:spcBef>
              <a:buClrTx/>
              <a:buFontTx/>
              <a:buChar char="•"/>
            </a:pPr>
            <a:r>
              <a:rPr lang="en-US" altLang="en-US" sz="2800"/>
              <a:t>  Seeing that all are working well together</a:t>
            </a:r>
          </a:p>
        </p:txBody>
      </p:sp>
      <p:sp>
        <p:nvSpPr>
          <p:cNvPr id="7"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2.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92163" name="Rectangle 3"/>
          <p:cNvSpPr>
            <a:spLocks noGrp="1" noRot="1" noChangeArrowheads="1"/>
          </p:cNvSpPr>
          <p:nvPr>
            <p:ph type="body" sz="half" idx="1"/>
          </p:nvPr>
        </p:nvSpPr>
        <p:spPr>
          <a:xfrm>
            <a:off x="533400" y="1600200"/>
            <a:ext cx="8001000" cy="1524000"/>
          </a:xfrm>
        </p:spPr>
        <p:txBody>
          <a:bodyPr/>
          <a:lstStyle/>
          <a:p>
            <a:pPr eaLnBrk="1" hangingPunct="1">
              <a:buFont typeface="Wingdings" pitchFamily="2" charset="2"/>
              <a:buNone/>
              <a:defRPr/>
            </a:pPr>
            <a:r>
              <a:rPr lang="en-US" sz="4000" smtClean="0">
                <a:latin typeface="Arial Rounded MT Bold" pitchFamily="34" charset="0"/>
              </a:rPr>
              <a:t>Planning, Decision-making,</a:t>
            </a:r>
          </a:p>
          <a:p>
            <a:pPr eaLnBrk="1" hangingPunct="1">
              <a:buFont typeface="Wingdings" pitchFamily="2" charset="2"/>
              <a:buNone/>
              <a:defRPr/>
            </a:pPr>
            <a:r>
              <a:rPr lang="en-US" sz="4000" smtClean="0">
                <a:latin typeface="Arial Rounded MT Bold" pitchFamily="34" charset="0"/>
              </a:rPr>
              <a:t>		and Direction</a:t>
            </a:r>
          </a:p>
        </p:txBody>
      </p:sp>
      <p:sp>
        <p:nvSpPr>
          <p:cNvPr id="81924" name="Text Box 5"/>
          <p:cNvSpPr txBox="1">
            <a:spLocks noChangeArrowheads="1"/>
          </p:cNvSpPr>
          <p:nvPr/>
        </p:nvSpPr>
        <p:spPr bwMode="auto">
          <a:xfrm>
            <a:off x="381000" y="3581400"/>
            <a:ext cx="8305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pPr>
            <a:r>
              <a:rPr lang="en-US" altLang="en-US" sz="2800">
                <a:solidFill>
                  <a:schemeClr val="folHlink"/>
                </a:solidFill>
              </a:rPr>
              <a:t>See that everything is “done for edification”</a:t>
            </a:r>
          </a:p>
        </p:txBody>
      </p:sp>
      <p:sp>
        <p:nvSpPr>
          <p:cNvPr id="81925" name="Text Box 12"/>
          <p:cNvSpPr txBox="1">
            <a:spLocks noChangeArrowheads="1"/>
          </p:cNvSpPr>
          <p:nvPr/>
        </p:nvSpPr>
        <p:spPr bwMode="auto">
          <a:xfrm>
            <a:off x="2819400" y="4267200"/>
            <a:ext cx="2286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1 Cor. 14:26</a:t>
            </a:r>
          </a:p>
        </p:txBody>
      </p:sp>
      <p:sp>
        <p:nvSpPr>
          <p:cNvPr id="81926" name="Text Box 14"/>
          <p:cNvSpPr txBox="1">
            <a:spLocks noChangeArrowheads="1"/>
          </p:cNvSpPr>
          <p:nvPr/>
        </p:nvSpPr>
        <p:spPr bwMode="auto">
          <a:xfrm>
            <a:off x="990600" y="49530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chemeClr val="folHlink"/>
                </a:solidFill>
              </a:rPr>
              <a:t> and “done decently and in order”</a:t>
            </a:r>
          </a:p>
        </p:txBody>
      </p:sp>
      <p:sp>
        <p:nvSpPr>
          <p:cNvPr id="81927" name="Text Box 15"/>
          <p:cNvSpPr txBox="1">
            <a:spLocks noChangeArrowheads="1"/>
          </p:cNvSpPr>
          <p:nvPr/>
        </p:nvSpPr>
        <p:spPr bwMode="auto">
          <a:xfrm>
            <a:off x="2743200" y="5715000"/>
            <a:ext cx="2286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1 Cor. 14:40</a:t>
            </a:r>
          </a:p>
        </p:txBody>
      </p:sp>
      <p:sp>
        <p:nvSpPr>
          <p:cNvPr id="9"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2.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95235" name="Rectangle 3"/>
          <p:cNvSpPr>
            <a:spLocks noGrp="1" noRot="1" noChangeArrowheads="1"/>
          </p:cNvSpPr>
          <p:nvPr>
            <p:ph type="body" sz="half" idx="1"/>
          </p:nvPr>
        </p:nvSpPr>
        <p:spPr>
          <a:xfrm>
            <a:off x="533400" y="1600200"/>
            <a:ext cx="8001000" cy="838200"/>
          </a:xfrm>
        </p:spPr>
        <p:txBody>
          <a:bodyPr/>
          <a:lstStyle/>
          <a:p>
            <a:pPr eaLnBrk="1" hangingPunct="1">
              <a:buFont typeface="Wingdings" pitchFamily="2" charset="2"/>
              <a:buNone/>
              <a:defRPr/>
            </a:pPr>
            <a:r>
              <a:rPr lang="en-US" sz="3600" smtClean="0">
                <a:latin typeface="Arial Rounded MT Bold" pitchFamily="34" charset="0"/>
              </a:rPr>
              <a:t>Prayer  </a:t>
            </a:r>
          </a:p>
        </p:txBody>
      </p:sp>
      <p:sp>
        <p:nvSpPr>
          <p:cNvPr id="82948" name="Text Box 6"/>
          <p:cNvSpPr txBox="1">
            <a:spLocks noChangeArrowheads="1"/>
          </p:cNvSpPr>
          <p:nvPr/>
        </p:nvSpPr>
        <p:spPr bwMode="auto">
          <a:xfrm>
            <a:off x="3048000" y="1905000"/>
            <a:ext cx="2667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James 5:14-16</a:t>
            </a:r>
          </a:p>
        </p:txBody>
      </p:sp>
      <p:grpSp>
        <p:nvGrpSpPr>
          <p:cNvPr id="82949" name="Group 11"/>
          <p:cNvGrpSpPr>
            <a:grpSpLocks/>
          </p:cNvGrpSpPr>
          <p:nvPr/>
        </p:nvGrpSpPr>
        <p:grpSpPr bwMode="auto">
          <a:xfrm>
            <a:off x="1066800" y="3048000"/>
            <a:ext cx="6858000" cy="3429000"/>
            <a:chOff x="1056" y="2160"/>
            <a:chExt cx="4320" cy="2160"/>
          </a:xfrm>
        </p:grpSpPr>
        <p:pic>
          <p:nvPicPr>
            <p:cNvPr id="82951" name="Picture 12" descr="Bibl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 y="2160"/>
              <a:ext cx="432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2" name="Text Box 13"/>
            <p:cNvSpPr txBox="1">
              <a:spLocks noChangeArrowheads="1"/>
            </p:cNvSpPr>
            <p:nvPr/>
          </p:nvSpPr>
          <p:spPr bwMode="auto">
            <a:xfrm>
              <a:off x="1584" y="2544"/>
              <a:ext cx="3264"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just">
                <a:spcBef>
                  <a:spcPct val="0"/>
                </a:spcBef>
                <a:buClrTx/>
                <a:buFontTx/>
                <a:buNone/>
              </a:pPr>
              <a:r>
                <a:rPr lang="en-US" altLang="en-US" sz="2800">
                  <a:solidFill>
                    <a:srgbClr val="0000CC"/>
                  </a:solidFill>
                  <a:latin typeface="Times New Roman" pitchFamily="18" charset="0"/>
                </a:rPr>
                <a:t>14 </a:t>
              </a:r>
              <a:r>
                <a:rPr lang="en-US" altLang="en-US" sz="2800">
                  <a:solidFill>
                    <a:srgbClr val="0000CC"/>
                  </a:solidFill>
                </a:rPr>
                <a:t>Is anyone among you sick? Let him call for the elders of the church, and let them pray over him...</a:t>
              </a:r>
              <a:endParaRPr lang="en-US" altLang="en-US" sz="2800">
                <a:solidFill>
                  <a:srgbClr val="0000CC"/>
                </a:solidFill>
                <a:latin typeface="Times New Roman" pitchFamily="18" charset="0"/>
              </a:endParaRPr>
            </a:p>
          </p:txBody>
        </p:sp>
      </p:grpSp>
      <p:sp>
        <p:nvSpPr>
          <p:cNvPr id="9"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3.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100355" name="Rectangle 3"/>
          <p:cNvSpPr>
            <a:spLocks noGrp="1" noRot="1" noChangeArrowheads="1"/>
          </p:cNvSpPr>
          <p:nvPr>
            <p:ph type="body" sz="half" idx="1"/>
          </p:nvPr>
        </p:nvSpPr>
        <p:spPr>
          <a:xfrm>
            <a:off x="533400" y="1600200"/>
            <a:ext cx="8001000" cy="838200"/>
          </a:xfrm>
        </p:spPr>
        <p:txBody>
          <a:bodyPr/>
          <a:lstStyle/>
          <a:p>
            <a:pPr eaLnBrk="1" hangingPunct="1">
              <a:buFont typeface="Wingdings" pitchFamily="2" charset="2"/>
              <a:buNone/>
              <a:defRPr/>
            </a:pPr>
            <a:r>
              <a:rPr lang="en-US" sz="3600" smtClean="0">
                <a:latin typeface="Arial Rounded MT Bold" pitchFamily="34" charset="0"/>
              </a:rPr>
              <a:t>Prayer  </a:t>
            </a:r>
          </a:p>
        </p:txBody>
      </p:sp>
      <p:sp>
        <p:nvSpPr>
          <p:cNvPr id="83972" name="Text Box 5"/>
          <p:cNvSpPr txBox="1">
            <a:spLocks noChangeArrowheads="1"/>
          </p:cNvSpPr>
          <p:nvPr/>
        </p:nvSpPr>
        <p:spPr bwMode="auto">
          <a:xfrm>
            <a:off x="3048000" y="1905000"/>
            <a:ext cx="2667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James 5:14-16</a:t>
            </a:r>
          </a:p>
        </p:txBody>
      </p:sp>
      <p:sp>
        <p:nvSpPr>
          <p:cNvPr id="83973" name="Text Box 7"/>
          <p:cNvSpPr txBox="1">
            <a:spLocks noChangeArrowheads="1"/>
          </p:cNvSpPr>
          <p:nvPr/>
        </p:nvSpPr>
        <p:spPr bwMode="auto">
          <a:xfrm>
            <a:off x="685800" y="2971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pPr>
            <a:r>
              <a:rPr lang="en-US" altLang="en-US" sz="2800">
                <a:solidFill>
                  <a:schemeClr val="folHlink"/>
                </a:solidFill>
              </a:rPr>
              <a:t> Elders to pray for our physical needs….</a:t>
            </a:r>
          </a:p>
        </p:txBody>
      </p:sp>
      <p:sp>
        <p:nvSpPr>
          <p:cNvPr id="83974" name="Text Box 8"/>
          <p:cNvSpPr txBox="1">
            <a:spLocks noChangeArrowheads="1"/>
          </p:cNvSpPr>
          <p:nvPr/>
        </p:nvSpPr>
        <p:spPr bwMode="auto">
          <a:xfrm>
            <a:off x="685800" y="3886200"/>
            <a:ext cx="7772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pPr>
            <a:r>
              <a:rPr lang="en-US" altLang="en-US" sz="2800">
                <a:solidFill>
                  <a:schemeClr val="folHlink"/>
                </a:solidFill>
              </a:rPr>
              <a:t> “The effective, fervent prayer of a righteous man avails much”  -- Jas. 5:16</a:t>
            </a:r>
          </a:p>
        </p:txBody>
      </p:sp>
      <p:sp>
        <p:nvSpPr>
          <p:cNvPr id="83975" name="Text Box 9"/>
          <p:cNvSpPr txBox="1">
            <a:spLocks noChangeArrowheads="1"/>
          </p:cNvSpPr>
          <p:nvPr/>
        </p:nvSpPr>
        <p:spPr bwMode="auto">
          <a:xfrm>
            <a:off x="685800" y="5334000"/>
            <a:ext cx="807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pPr>
            <a:r>
              <a:rPr lang="en-US" altLang="en-US" sz="2800">
                <a:solidFill>
                  <a:schemeClr val="folHlink"/>
                </a:solidFill>
              </a:rPr>
              <a:t>  Great good is accomplished by the prayers of godly elders.</a:t>
            </a:r>
          </a:p>
        </p:txBody>
      </p:sp>
      <p:sp>
        <p:nvSpPr>
          <p:cNvPr id="9"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3.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5539" name="Text Box 2"/>
          <p:cNvSpPr txBox="1">
            <a:spLocks noChangeArrowheads="1"/>
          </p:cNvSpPr>
          <p:nvPr/>
        </p:nvSpPr>
        <p:spPr bwMode="auto">
          <a:xfrm>
            <a:off x="4191000" y="5715000"/>
            <a:ext cx="4953000" cy="947738"/>
          </a:xfrm>
          <a:prstGeom prst="rect">
            <a:avLst/>
          </a:prstGeom>
          <a:solidFill>
            <a:srgbClr val="541C00"/>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ct val="20000"/>
              </a:spcBef>
              <a:buClr>
                <a:srgbClr val="FF9966"/>
              </a:buClr>
              <a:buFont typeface="Wingdings" pitchFamily="2" charset="2"/>
              <a:buChar char="Ø"/>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b="1">
                <a:solidFill>
                  <a:schemeClr val="tx1"/>
                </a:solidFill>
                <a:latin typeface="Arial" charset="0"/>
              </a:defRPr>
            </a:lvl1pPr>
            <a:lvl2pPr marL="742950" indent="-285750">
              <a:spcBef>
                <a:spcPct val="20000"/>
              </a:spcBef>
              <a:buClr>
                <a:schemeClr val="accent2"/>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2pPr>
            <a:lvl3pPr marL="1143000" indent="-228600">
              <a:spcBef>
                <a:spcPct val="20000"/>
              </a:spcBef>
              <a:buClr>
                <a:schemeClr val="hlink"/>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3pPr>
            <a:lvl4pPr marL="1600200" indent="-228600">
              <a:spcBef>
                <a:spcPct val="20000"/>
              </a:spcBef>
              <a:buClr>
                <a:schemeClr val="accent2"/>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4pPr>
            <a:lvl5pPr marL="2057400" indent="-228600">
              <a:spcBef>
                <a:spcPct val="20000"/>
              </a:spcBef>
              <a:buClr>
                <a:schemeClr val="hlink"/>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b="1">
                <a:solidFill>
                  <a:schemeClr val="tx1"/>
                </a:solidFill>
                <a:latin typeface="Arial" charset="0"/>
              </a:defRPr>
            </a:lvl9pPr>
          </a:lstStyle>
          <a:p>
            <a:pPr algn="ctr">
              <a:spcBef>
                <a:spcPts val="1750"/>
              </a:spcBef>
              <a:buClr>
                <a:srgbClr val="FFFFFF"/>
              </a:buClr>
              <a:buFontTx/>
              <a:buNone/>
            </a:pPr>
            <a:r>
              <a:rPr lang="en-GB" altLang="en-US" sz="2800">
                <a:solidFill>
                  <a:srgbClr val="FFFFFF"/>
                </a:solidFill>
              </a:rPr>
              <a:t>WE MUST DO THIS SCRIPTURALLY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101379" name="Rectangle 3"/>
          <p:cNvSpPr>
            <a:spLocks noGrp="1" noRot="1" noChangeArrowheads="1"/>
          </p:cNvSpPr>
          <p:nvPr>
            <p:ph type="body" sz="half" idx="1"/>
          </p:nvPr>
        </p:nvSpPr>
        <p:spPr>
          <a:xfrm>
            <a:off x="533400" y="1600200"/>
            <a:ext cx="8001000" cy="838200"/>
          </a:xfrm>
        </p:spPr>
        <p:txBody>
          <a:bodyPr/>
          <a:lstStyle/>
          <a:p>
            <a:pPr eaLnBrk="1" hangingPunct="1">
              <a:buFont typeface="Wingdings" pitchFamily="2" charset="2"/>
              <a:buNone/>
              <a:defRPr/>
            </a:pPr>
            <a:r>
              <a:rPr lang="en-US" sz="3600" smtClean="0">
                <a:latin typeface="Arial Rounded MT Bold" pitchFamily="34" charset="0"/>
              </a:rPr>
              <a:t>Teaching  </a:t>
            </a:r>
          </a:p>
        </p:txBody>
      </p:sp>
      <p:sp>
        <p:nvSpPr>
          <p:cNvPr id="84996" name="Text Box 5"/>
          <p:cNvSpPr txBox="1">
            <a:spLocks noChangeArrowheads="1"/>
          </p:cNvSpPr>
          <p:nvPr/>
        </p:nvSpPr>
        <p:spPr bwMode="auto">
          <a:xfrm>
            <a:off x="3429000" y="1905000"/>
            <a:ext cx="1905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Eph. 4:11</a:t>
            </a:r>
          </a:p>
        </p:txBody>
      </p:sp>
      <p:sp>
        <p:nvSpPr>
          <p:cNvPr id="84997" name="Text Box 9"/>
          <p:cNvSpPr txBox="1">
            <a:spLocks noChangeArrowheads="1"/>
          </p:cNvSpPr>
          <p:nvPr/>
        </p:nvSpPr>
        <p:spPr bwMode="auto">
          <a:xfrm>
            <a:off x="5715000" y="1905000"/>
            <a:ext cx="1905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1 Tim. 3:2</a:t>
            </a:r>
          </a:p>
        </p:txBody>
      </p:sp>
      <p:sp>
        <p:nvSpPr>
          <p:cNvPr id="84998" name="Text Box 10"/>
          <p:cNvSpPr txBox="1">
            <a:spLocks noChangeArrowheads="1"/>
          </p:cNvSpPr>
          <p:nvPr/>
        </p:nvSpPr>
        <p:spPr bwMode="auto">
          <a:xfrm>
            <a:off x="1219200" y="2819400"/>
            <a:ext cx="20574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1 Tim. 5:17</a:t>
            </a:r>
          </a:p>
        </p:txBody>
      </p:sp>
      <p:sp>
        <p:nvSpPr>
          <p:cNvPr id="84999" name="Text Box 12"/>
          <p:cNvSpPr txBox="1">
            <a:spLocks noChangeArrowheads="1"/>
          </p:cNvSpPr>
          <p:nvPr/>
        </p:nvSpPr>
        <p:spPr bwMode="auto">
          <a:xfrm>
            <a:off x="5943600" y="2819400"/>
            <a:ext cx="18288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Heb. 13:7</a:t>
            </a:r>
          </a:p>
        </p:txBody>
      </p:sp>
      <p:sp>
        <p:nvSpPr>
          <p:cNvPr id="10"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4.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103427" name="Rectangle 3"/>
          <p:cNvSpPr>
            <a:spLocks noGrp="1" noRot="1" noChangeArrowheads="1"/>
          </p:cNvSpPr>
          <p:nvPr>
            <p:ph type="body" sz="half" idx="1"/>
          </p:nvPr>
        </p:nvSpPr>
        <p:spPr>
          <a:xfrm>
            <a:off x="533400" y="1600200"/>
            <a:ext cx="8001000" cy="838200"/>
          </a:xfrm>
        </p:spPr>
        <p:txBody>
          <a:bodyPr/>
          <a:lstStyle/>
          <a:p>
            <a:pPr eaLnBrk="1" hangingPunct="1">
              <a:buFont typeface="Wingdings" pitchFamily="2" charset="2"/>
              <a:buNone/>
              <a:defRPr/>
            </a:pPr>
            <a:r>
              <a:rPr lang="en-US" sz="3600" smtClean="0">
                <a:latin typeface="Arial Rounded MT Bold" pitchFamily="34" charset="0"/>
              </a:rPr>
              <a:t>Teaching  </a:t>
            </a:r>
          </a:p>
        </p:txBody>
      </p:sp>
      <p:sp>
        <p:nvSpPr>
          <p:cNvPr id="86020" name="Text Box 5"/>
          <p:cNvSpPr txBox="1">
            <a:spLocks noChangeArrowheads="1"/>
          </p:cNvSpPr>
          <p:nvPr/>
        </p:nvSpPr>
        <p:spPr bwMode="auto">
          <a:xfrm>
            <a:off x="3429000" y="1905000"/>
            <a:ext cx="1905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Eph. 4:11</a:t>
            </a:r>
          </a:p>
        </p:txBody>
      </p:sp>
      <p:sp>
        <p:nvSpPr>
          <p:cNvPr id="86021" name="Text Box 6"/>
          <p:cNvSpPr txBox="1">
            <a:spLocks noChangeArrowheads="1"/>
          </p:cNvSpPr>
          <p:nvPr/>
        </p:nvSpPr>
        <p:spPr bwMode="auto">
          <a:xfrm>
            <a:off x="5715000" y="1905000"/>
            <a:ext cx="1905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FF66CC"/>
                </a:solidFill>
              </a:rPr>
              <a:t>1 Tim. 3:2</a:t>
            </a:r>
          </a:p>
        </p:txBody>
      </p:sp>
      <p:sp>
        <p:nvSpPr>
          <p:cNvPr id="86022" name="Text Box 7"/>
          <p:cNvSpPr txBox="1">
            <a:spLocks noChangeArrowheads="1"/>
          </p:cNvSpPr>
          <p:nvPr/>
        </p:nvSpPr>
        <p:spPr bwMode="auto">
          <a:xfrm>
            <a:off x="1219200" y="2819400"/>
            <a:ext cx="20574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FF66CC"/>
                </a:solidFill>
              </a:rPr>
              <a:t>1 Tim. 5:17</a:t>
            </a:r>
          </a:p>
        </p:txBody>
      </p:sp>
      <p:sp>
        <p:nvSpPr>
          <p:cNvPr id="86023" name="Text Box 9"/>
          <p:cNvSpPr txBox="1">
            <a:spLocks noChangeArrowheads="1"/>
          </p:cNvSpPr>
          <p:nvPr/>
        </p:nvSpPr>
        <p:spPr bwMode="auto">
          <a:xfrm>
            <a:off x="5943600" y="2819400"/>
            <a:ext cx="18288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FF66CC"/>
                </a:solidFill>
              </a:rPr>
              <a:t>Heb. 13:7</a:t>
            </a:r>
          </a:p>
        </p:txBody>
      </p:sp>
      <p:sp>
        <p:nvSpPr>
          <p:cNvPr id="86024" name="Text Box 10"/>
          <p:cNvSpPr txBox="1">
            <a:spLocks noChangeArrowheads="1"/>
          </p:cNvSpPr>
          <p:nvPr/>
        </p:nvSpPr>
        <p:spPr bwMode="auto">
          <a:xfrm>
            <a:off x="914400" y="4038600"/>
            <a:ext cx="7696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a:solidFill>
                  <a:srgbClr val="FFFF00"/>
                </a:solidFill>
                <a:latin typeface="Times New Roman" pitchFamily="18" charset="0"/>
              </a:rPr>
              <a:t>11 And He gave some as apostles, and some as prophets, and some as evangelists, and some as pastors and teachers,</a:t>
            </a:r>
          </a:p>
        </p:txBody>
      </p:sp>
      <p:sp>
        <p:nvSpPr>
          <p:cNvPr id="86025" name="Line 11"/>
          <p:cNvSpPr>
            <a:spLocks noChangeShapeType="1"/>
          </p:cNvSpPr>
          <p:nvPr/>
        </p:nvSpPr>
        <p:spPr bwMode="auto">
          <a:xfrm>
            <a:off x="2438400" y="5562600"/>
            <a:ext cx="3810000" cy="0"/>
          </a:xfrm>
          <a:prstGeom prst="line">
            <a:avLst/>
          </a:prstGeom>
          <a:noFill/>
          <a:ln w="38100">
            <a:solidFill>
              <a:srgbClr val="FF006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4.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104451" name="Rectangle 3"/>
          <p:cNvSpPr>
            <a:spLocks noGrp="1" noRot="1" noChangeArrowheads="1"/>
          </p:cNvSpPr>
          <p:nvPr>
            <p:ph type="body" sz="half" idx="1"/>
          </p:nvPr>
        </p:nvSpPr>
        <p:spPr>
          <a:xfrm>
            <a:off x="533400" y="1600200"/>
            <a:ext cx="8001000" cy="838200"/>
          </a:xfrm>
        </p:spPr>
        <p:txBody>
          <a:bodyPr/>
          <a:lstStyle/>
          <a:p>
            <a:pPr eaLnBrk="1" hangingPunct="1">
              <a:buFont typeface="Wingdings" pitchFamily="2" charset="2"/>
              <a:buNone/>
              <a:defRPr/>
            </a:pPr>
            <a:r>
              <a:rPr lang="en-US" sz="3600" smtClean="0">
                <a:latin typeface="Arial Rounded MT Bold" pitchFamily="34" charset="0"/>
              </a:rPr>
              <a:t>Teaching  </a:t>
            </a:r>
          </a:p>
        </p:txBody>
      </p:sp>
      <p:sp>
        <p:nvSpPr>
          <p:cNvPr id="87044" name="Text Box 5"/>
          <p:cNvSpPr txBox="1">
            <a:spLocks noChangeArrowheads="1"/>
          </p:cNvSpPr>
          <p:nvPr/>
        </p:nvSpPr>
        <p:spPr bwMode="auto">
          <a:xfrm>
            <a:off x="3429000" y="1905000"/>
            <a:ext cx="1905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FF66CC"/>
                </a:solidFill>
              </a:rPr>
              <a:t>Eph. 4:11</a:t>
            </a:r>
          </a:p>
        </p:txBody>
      </p:sp>
      <p:sp>
        <p:nvSpPr>
          <p:cNvPr id="87045" name="Text Box 6"/>
          <p:cNvSpPr txBox="1">
            <a:spLocks noChangeArrowheads="1"/>
          </p:cNvSpPr>
          <p:nvPr/>
        </p:nvSpPr>
        <p:spPr bwMode="auto">
          <a:xfrm>
            <a:off x="5715000" y="1905000"/>
            <a:ext cx="1905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1 Tim. 3:2</a:t>
            </a:r>
          </a:p>
        </p:txBody>
      </p:sp>
      <p:sp>
        <p:nvSpPr>
          <p:cNvPr id="87046" name="Text Box 7"/>
          <p:cNvSpPr txBox="1">
            <a:spLocks noChangeArrowheads="1"/>
          </p:cNvSpPr>
          <p:nvPr/>
        </p:nvSpPr>
        <p:spPr bwMode="auto">
          <a:xfrm>
            <a:off x="1219200" y="2819400"/>
            <a:ext cx="20574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FF66CC"/>
                </a:solidFill>
              </a:rPr>
              <a:t>1 Tim. 5:17</a:t>
            </a:r>
          </a:p>
        </p:txBody>
      </p:sp>
      <p:sp>
        <p:nvSpPr>
          <p:cNvPr id="87047" name="Text Box 9"/>
          <p:cNvSpPr txBox="1">
            <a:spLocks noChangeArrowheads="1"/>
          </p:cNvSpPr>
          <p:nvPr/>
        </p:nvSpPr>
        <p:spPr bwMode="auto">
          <a:xfrm>
            <a:off x="5943600" y="2819400"/>
            <a:ext cx="18288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FF66CC"/>
                </a:solidFill>
              </a:rPr>
              <a:t>Heb. 13:7</a:t>
            </a:r>
          </a:p>
        </p:txBody>
      </p:sp>
      <p:sp>
        <p:nvSpPr>
          <p:cNvPr id="87048" name="Text Box 10"/>
          <p:cNvSpPr txBox="1">
            <a:spLocks noChangeArrowheads="1"/>
          </p:cNvSpPr>
          <p:nvPr/>
        </p:nvSpPr>
        <p:spPr bwMode="auto">
          <a:xfrm>
            <a:off x="914400" y="4038600"/>
            <a:ext cx="7696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a:solidFill>
                  <a:srgbClr val="FFFF00"/>
                </a:solidFill>
                <a:latin typeface="Times New Roman" pitchFamily="18" charset="0"/>
              </a:rPr>
              <a:t>“A bishop then must be … able to teach”</a:t>
            </a:r>
          </a:p>
        </p:txBody>
      </p:sp>
      <p:sp>
        <p:nvSpPr>
          <p:cNvPr id="11"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4.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105475" name="Rectangle 3"/>
          <p:cNvSpPr>
            <a:spLocks noGrp="1" noRot="1" noChangeArrowheads="1"/>
          </p:cNvSpPr>
          <p:nvPr>
            <p:ph type="body" sz="half" idx="1"/>
          </p:nvPr>
        </p:nvSpPr>
        <p:spPr>
          <a:xfrm>
            <a:off x="533400" y="1600200"/>
            <a:ext cx="8001000" cy="838200"/>
          </a:xfrm>
        </p:spPr>
        <p:txBody>
          <a:bodyPr/>
          <a:lstStyle/>
          <a:p>
            <a:pPr eaLnBrk="1" hangingPunct="1">
              <a:buFont typeface="Wingdings" pitchFamily="2" charset="2"/>
              <a:buNone/>
              <a:defRPr/>
            </a:pPr>
            <a:r>
              <a:rPr lang="en-US" sz="3600" smtClean="0">
                <a:latin typeface="Arial Rounded MT Bold" pitchFamily="34" charset="0"/>
              </a:rPr>
              <a:t>Teaching  </a:t>
            </a:r>
          </a:p>
        </p:txBody>
      </p:sp>
      <p:sp>
        <p:nvSpPr>
          <p:cNvPr id="88068" name="Text Box 5"/>
          <p:cNvSpPr txBox="1">
            <a:spLocks noChangeArrowheads="1"/>
          </p:cNvSpPr>
          <p:nvPr/>
        </p:nvSpPr>
        <p:spPr bwMode="auto">
          <a:xfrm>
            <a:off x="3429000" y="1905000"/>
            <a:ext cx="1905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FF66CC"/>
                </a:solidFill>
              </a:rPr>
              <a:t>Eph. 4:11</a:t>
            </a:r>
          </a:p>
        </p:txBody>
      </p:sp>
      <p:sp>
        <p:nvSpPr>
          <p:cNvPr id="88069" name="Text Box 6"/>
          <p:cNvSpPr txBox="1">
            <a:spLocks noChangeArrowheads="1"/>
          </p:cNvSpPr>
          <p:nvPr/>
        </p:nvSpPr>
        <p:spPr bwMode="auto">
          <a:xfrm>
            <a:off x="5715000" y="1905000"/>
            <a:ext cx="1905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FF66CC"/>
                </a:solidFill>
              </a:rPr>
              <a:t>1 Tim. 3:2</a:t>
            </a:r>
          </a:p>
        </p:txBody>
      </p:sp>
      <p:sp>
        <p:nvSpPr>
          <p:cNvPr id="88070" name="Text Box 7"/>
          <p:cNvSpPr txBox="1">
            <a:spLocks noChangeArrowheads="1"/>
          </p:cNvSpPr>
          <p:nvPr/>
        </p:nvSpPr>
        <p:spPr bwMode="auto">
          <a:xfrm>
            <a:off x="1219200" y="2819400"/>
            <a:ext cx="20574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1 Tim. 5:17</a:t>
            </a:r>
          </a:p>
        </p:txBody>
      </p:sp>
      <p:sp>
        <p:nvSpPr>
          <p:cNvPr id="88071" name="Text Box 9"/>
          <p:cNvSpPr txBox="1">
            <a:spLocks noChangeArrowheads="1"/>
          </p:cNvSpPr>
          <p:nvPr/>
        </p:nvSpPr>
        <p:spPr bwMode="auto">
          <a:xfrm>
            <a:off x="5943600" y="2819400"/>
            <a:ext cx="18288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FF66CC"/>
                </a:solidFill>
              </a:rPr>
              <a:t>Heb. 13:7</a:t>
            </a:r>
          </a:p>
        </p:txBody>
      </p:sp>
      <p:sp>
        <p:nvSpPr>
          <p:cNvPr id="88072" name="Text Box 10"/>
          <p:cNvSpPr txBox="1">
            <a:spLocks noChangeArrowheads="1"/>
          </p:cNvSpPr>
          <p:nvPr/>
        </p:nvSpPr>
        <p:spPr bwMode="auto">
          <a:xfrm>
            <a:off x="914400" y="4038600"/>
            <a:ext cx="7589838" cy="166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a:solidFill>
                  <a:srgbClr val="FFFF00"/>
                </a:solidFill>
                <a:latin typeface="Times New Roman" pitchFamily="18" charset="0"/>
              </a:rPr>
              <a:t>“Let the elders who rule well be counted </a:t>
            </a:r>
          </a:p>
          <a:p>
            <a:pPr>
              <a:lnSpc>
                <a:spcPct val="110000"/>
              </a:lnSpc>
              <a:spcBef>
                <a:spcPct val="0"/>
              </a:spcBef>
              <a:buClrTx/>
              <a:buFontTx/>
              <a:buNone/>
            </a:pPr>
            <a:r>
              <a:rPr lang="en-US" altLang="en-US">
                <a:solidFill>
                  <a:srgbClr val="FFFF00"/>
                </a:solidFill>
                <a:latin typeface="Times New Roman" pitchFamily="18" charset="0"/>
              </a:rPr>
              <a:t>worthy of double honor, especially those </a:t>
            </a:r>
            <a:r>
              <a:rPr lang="en-US" altLang="en-US" u="sng">
                <a:solidFill>
                  <a:srgbClr val="FFFF00"/>
                </a:solidFill>
                <a:latin typeface="Times New Roman" pitchFamily="18" charset="0"/>
              </a:rPr>
              <a:t>who labor in the word and doctrine</a:t>
            </a:r>
            <a:r>
              <a:rPr lang="en-US" altLang="en-US">
                <a:solidFill>
                  <a:srgbClr val="FFFF00"/>
                </a:solidFill>
                <a:latin typeface="Times New Roman" pitchFamily="18" charset="0"/>
              </a:rPr>
              <a:t>.” </a:t>
            </a:r>
          </a:p>
        </p:txBody>
      </p:sp>
      <p:sp>
        <p:nvSpPr>
          <p:cNvPr id="11"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4.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107523" name="Rectangle 3"/>
          <p:cNvSpPr>
            <a:spLocks noGrp="1" noRot="1" noChangeArrowheads="1"/>
          </p:cNvSpPr>
          <p:nvPr>
            <p:ph type="body" sz="half" idx="1"/>
          </p:nvPr>
        </p:nvSpPr>
        <p:spPr>
          <a:xfrm>
            <a:off x="533400" y="1600200"/>
            <a:ext cx="8001000" cy="838200"/>
          </a:xfrm>
        </p:spPr>
        <p:txBody>
          <a:bodyPr/>
          <a:lstStyle/>
          <a:p>
            <a:pPr eaLnBrk="1" hangingPunct="1">
              <a:buFont typeface="Wingdings" pitchFamily="2" charset="2"/>
              <a:buNone/>
              <a:defRPr/>
            </a:pPr>
            <a:r>
              <a:rPr lang="en-US" sz="3600" smtClean="0">
                <a:latin typeface="Arial Rounded MT Bold" pitchFamily="34" charset="0"/>
              </a:rPr>
              <a:t>Teaching  </a:t>
            </a:r>
          </a:p>
        </p:txBody>
      </p:sp>
      <p:sp>
        <p:nvSpPr>
          <p:cNvPr id="89092" name="Text Box 5"/>
          <p:cNvSpPr txBox="1">
            <a:spLocks noChangeArrowheads="1"/>
          </p:cNvSpPr>
          <p:nvPr/>
        </p:nvSpPr>
        <p:spPr bwMode="auto">
          <a:xfrm>
            <a:off x="3429000" y="1905000"/>
            <a:ext cx="1905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FF66CC"/>
                </a:solidFill>
              </a:rPr>
              <a:t>Eph. 4:11</a:t>
            </a:r>
          </a:p>
        </p:txBody>
      </p:sp>
      <p:sp>
        <p:nvSpPr>
          <p:cNvPr id="89093" name="Text Box 6"/>
          <p:cNvSpPr txBox="1">
            <a:spLocks noChangeArrowheads="1"/>
          </p:cNvSpPr>
          <p:nvPr/>
        </p:nvSpPr>
        <p:spPr bwMode="auto">
          <a:xfrm>
            <a:off x="5715000" y="1905000"/>
            <a:ext cx="1905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FF66CC"/>
                </a:solidFill>
              </a:rPr>
              <a:t>1 Tim. 3:2</a:t>
            </a:r>
          </a:p>
        </p:txBody>
      </p:sp>
      <p:sp>
        <p:nvSpPr>
          <p:cNvPr id="89094" name="Text Box 7"/>
          <p:cNvSpPr txBox="1">
            <a:spLocks noChangeArrowheads="1"/>
          </p:cNvSpPr>
          <p:nvPr/>
        </p:nvSpPr>
        <p:spPr bwMode="auto">
          <a:xfrm>
            <a:off x="1219200" y="2819400"/>
            <a:ext cx="20574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FF66CC"/>
                </a:solidFill>
              </a:rPr>
              <a:t>1 Tim. 5:17</a:t>
            </a:r>
          </a:p>
        </p:txBody>
      </p:sp>
      <p:sp>
        <p:nvSpPr>
          <p:cNvPr id="89095" name="Text Box 9"/>
          <p:cNvSpPr txBox="1">
            <a:spLocks noChangeArrowheads="1"/>
          </p:cNvSpPr>
          <p:nvPr/>
        </p:nvSpPr>
        <p:spPr bwMode="auto">
          <a:xfrm>
            <a:off x="5943600" y="2819400"/>
            <a:ext cx="18288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Heb. 13:7</a:t>
            </a:r>
          </a:p>
        </p:txBody>
      </p:sp>
      <p:sp>
        <p:nvSpPr>
          <p:cNvPr id="89096" name="Text Box 10"/>
          <p:cNvSpPr txBox="1">
            <a:spLocks noChangeArrowheads="1"/>
          </p:cNvSpPr>
          <p:nvPr/>
        </p:nvSpPr>
        <p:spPr bwMode="auto">
          <a:xfrm>
            <a:off x="914400" y="4038600"/>
            <a:ext cx="7696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a:solidFill>
                  <a:srgbClr val="FFFF00"/>
                </a:solidFill>
                <a:latin typeface="Times New Roman" pitchFamily="18" charset="0"/>
              </a:rPr>
              <a:t>“Remember those who </a:t>
            </a:r>
            <a:r>
              <a:rPr lang="en-US" altLang="en-US" u="sng">
                <a:solidFill>
                  <a:srgbClr val="FFFF00"/>
                </a:solidFill>
                <a:latin typeface="Times New Roman" pitchFamily="18" charset="0"/>
              </a:rPr>
              <a:t>rule</a:t>
            </a:r>
            <a:r>
              <a:rPr lang="en-US" altLang="en-US">
                <a:solidFill>
                  <a:srgbClr val="FFFF00"/>
                </a:solidFill>
                <a:latin typeface="Times New Roman" pitchFamily="18" charset="0"/>
              </a:rPr>
              <a:t> over you, who have </a:t>
            </a:r>
            <a:r>
              <a:rPr lang="en-US" altLang="en-US" u="sng">
                <a:solidFill>
                  <a:srgbClr val="FFFF00"/>
                </a:solidFill>
                <a:latin typeface="Times New Roman" pitchFamily="18" charset="0"/>
              </a:rPr>
              <a:t>spoken the word of God to you </a:t>
            </a:r>
            <a:r>
              <a:rPr lang="en-US" altLang="en-US">
                <a:solidFill>
                  <a:srgbClr val="FFFF00"/>
                </a:solidFill>
                <a:latin typeface="Times New Roman" pitchFamily="18" charset="0"/>
              </a:rPr>
              <a:t>…”</a:t>
            </a:r>
          </a:p>
        </p:txBody>
      </p:sp>
      <p:sp>
        <p:nvSpPr>
          <p:cNvPr id="11"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4.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108547" name="Rectangle 3"/>
          <p:cNvSpPr>
            <a:spLocks noGrp="1" noRot="1" noChangeArrowheads="1"/>
          </p:cNvSpPr>
          <p:nvPr>
            <p:ph type="body" sz="half" idx="1"/>
          </p:nvPr>
        </p:nvSpPr>
        <p:spPr>
          <a:xfrm>
            <a:off x="533400" y="1600200"/>
            <a:ext cx="8001000" cy="838200"/>
          </a:xfrm>
        </p:spPr>
        <p:txBody>
          <a:bodyPr/>
          <a:lstStyle/>
          <a:p>
            <a:pPr eaLnBrk="1" hangingPunct="1">
              <a:buFont typeface="Wingdings" pitchFamily="2" charset="2"/>
              <a:buNone/>
              <a:defRPr/>
            </a:pPr>
            <a:r>
              <a:rPr lang="en-US" sz="3600" smtClean="0">
                <a:latin typeface="Arial Rounded MT Bold" pitchFamily="34" charset="0"/>
              </a:rPr>
              <a:t>Teaching  </a:t>
            </a:r>
          </a:p>
        </p:txBody>
      </p:sp>
      <p:sp>
        <p:nvSpPr>
          <p:cNvPr id="90116" name="Text Box 5"/>
          <p:cNvSpPr txBox="1">
            <a:spLocks noChangeArrowheads="1"/>
          </p:cNvSpPr>
          <p:nvPr/>
        </p:nvSpPr>
        <p:spPr bwMode="auto">
          <a:xfrm>
            <a:off x="3429000" y="1905000"/>
            <a:ext cx="1905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Eph. 4:11</a:t>
            </a:r>
          </a:p>
        </p:txBody>
      </p:sp>
      <p:sp>
        <p:nvSpPr>
          <p:cNvPr id="90117" name="Text Box 6"/>
          <p:cNvSpPr txBox="1">
            <a:spLocks noChangeArrowheads="1"/>
          </p:cNvSpPr>
          <p:nvPr/>
        </p:nvSpPr>
        <p:spPr bwMode="auto">
          <a:xfrm>
            <a:off x="5715000" y="1905000"/>
            <a:ext cx="1905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1 Tim. 3:2</a:t>
            </a:r>
          </a:p>
        </p:txBody>
      </p:sp>
      <p:sp>
        <p:nvSpPr>
          <p:cNvPr id="90118" name="Text Box 7"/>
          <p:cNvSpPr txBox="1">
            <a:spLocks noChangeArrowheads="1"/>
          </p:cNvSpPr>
          <p:nvPr/>
        </p:nvSpPr>
        <p:spPr bwMode="auto">
          <a:xfrm>
            <a:off x="1219200" y="2819400"/>
            <a:ext cx="20574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1 Tim. 5:17</a:t>
            </a:r>
          </a:p>
        </p:txBody>
      </p:sp>
      <p:sp>
        <p:nvSpPr>
          <p:cNvPr id="90119" name="Text Box 9"/>
          <p:cNvSpPr txBox="1">
            <a:spLocks noChangeArrowheads="1"/>
          </p:cNvSpPr>
          <p:nvPr/>
        </p:nvSpPr>
        <p:spPr bwMode="auto">
          <a:xfrm>
            <a:off x="5943600" y="2819400"/>
            <a:ext cx="18288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Heb. 13:7</a:t>
            </a:r>
          </a:p>
        </p:txBody>
      </p:sp>
      <p:sp>
        <p:nvSpPr>
          <p:cNvPr id="90120" name="Text Box 10"/>
          <p:cNvSpPr txBox="1">
            <a:spLocks noChangeArrowheads="1"/>
          </p:cNvSpPr>
          <p:nvPr/>
        </p:nvSpPr>
        <p:spPr bwMode="auto">
          <a:xfrm>
            <a:off x="381000" y="3657600"/>
            <a:ext cx="87630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Char char="•"/>
            </a:pPr>
            <a:r>
              <a:rPr lang="en-US" altLang="en-US" sz="2800" b="0"/>
              <a:t> </a:t>
            </a:r>
            <a:r>
              <a:rPr lang="en-US" altLang="en-US" sz="2800"/>
              <a:t>Public assemblies, private teaching, example</a:t>
            </a:r>
          </a:p>
          <a:p>
            <a:pPr>
              <a:spcBef>
                <a:spcPct val="50000"/>
              </a:spcBef>
              <a:buClrTx/>
              <a:buFontTx/>
              <a:buChar char="•"/>
            </a:pPr>
            <a:r>
              <a:rPr lang="en-US" altLang="en-US" sz="2800"/>
              <a:t> Positive teaching and refuting error  </a:t>
            </a:r>
            <a:r>
              <a:rPr lang="en-US" altLang="en-US" sz="2800">
                <a:solidFill>
                  <a:srgbClr val="FFC000"/>
                </a:solidFill>
              </a:rPr>
              <a:t>(Tit 1:9-11)</a:t>
            </a:r>
          </a:p>
          <a:p>
            <a:pPr>
              <a:spcBef>
                <a:spcPct val="50000"/>
              </a:spcBef>
              <a:buClrTx/>
              <a:buFontTx/>
              <a:buChar char="•"/>
            </a:pPr>
            <a:r>
              <a:rPr lang="en-US" altLang="en-US" sz="2800"/>
              <a:t> Supervising other teachers, preachers, literature</a:t>
            </a:r>
          </a:p>
          <a:p>
            <a:pPr>
              <a:spcBef>
                <a:spcPct val="50000"/>
              </a:spcBef>
              <a:buClrTx/>
              <a:buFontTx/>
              <a:buChar char="•"/>
            </a:pPr>
            <a:r>
              <a:rPr lang="en-US" altLang="en-US" sz="2800"/>
              <a:t> Developing additional leaders</a:t>
            </a:r>
          </a:p>
          <a:p>
            <a:pPr>
              <a:spcBef>
                <a:spcPct val="50000"/>
              </a:spcBef>
              <a:buClrTx/>
              <a:buFontTx/>
              <a:buChar char="•"/>
            </a:pPr>
            <a:r>
              <a:rPr lang="en-US" altLang="en-US" sz="2800"/>
              <a:t> Stimulating spiritual growth</a:t>
            </a:r>
            <a:endParaRPr lang="en-US" altLang="en-US" sz="1800"/>
          </a:p>
          <a:p>
            <a:pPr>
              <a:spcBef>
                <a:spcPct val="50000"/>
              </a:spcBef>
              <a:buClrTx/>
              <a:buFontTx/>
              <a:buChar char="•"/>
            </a:pPr>
            <a:endParaRPr lang="en-US" altLang="en-US" sz="1800"/>
          </a:p>
        </p:txBody>
      </p:sp>
      <p:sp>
        <p:nvSpPr>
          <p:cNvPr id="11"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4. </a:t>
            </a:r>
          </a:p>
        </p:txBody>
      </p:sp>
      <p:sp>
        <p:nvSpPr>
          <p:cNvPr id="10" name="Rounded Rectangular Callout 9"/>
          <p:cNvSpPr>
            <a:spLocks noChangeArrowheads="1"/>
          </p:cNvSpPr>
          <p:nvPr/>
        </p:nvSpPr>
        <p:spPr bwMode="auto">
          <a:xfrm>
            <a:off x="4069557" y="1143000"/>
            <a:ext cx="4922044" cy="2583656"/>
          </a:xfrm>
          <a:prstGeom prst="wedgeRoundRectCallout">
            <a:avLst>
              <a:gd name="adj1" fmla="val 14250"/>
              <a:gd name="adj2" fmla="val 74189"/>
              <a:gd name="adj3" fmla="val 16667"/>
            </a:avLst>
          </a:prstGeom>
          <a:solidFill>
            <a:srgbClr val="000000"/>
          </a:solidFill>
          <a:ln w="9525" algn="ctr">
            <a:solidFill>
              <a:schemeClr val="tx1"/>
            </a:solidFill>
            <a:round/>
            <a:headEnd/>
            <a:tailEnd/>
          </a:ln>
        </p:spPr>
        <p:txBody>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000" b="0" dirty="0"/>
              <a:t>“Holding fast the faithful word as he has been taught, that he may be able, by sound doctrine, both to exhort and convict those who contradict. For there are many insubordinate…whose mouths must be stopped, who subvert whole households, teaching things which they ought not.”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102403" name="Rectangle 3"/>
          <p:cNvSpPr>
            <a:spLocks noGrp="1" noRot="1" noChangeArrowheads="1"/>
          </p:cNvSpPr>
          <p:nvPr>
            <p:ph type="body" sz="half" idx="1"/>
          </p:nvPr>
        </p:nvSpPr>
        <p:spPr>
          <a:xfrm>
            <a:off x="533400" y="1600200"/>
            <a:ext cx="8001000" cy="838200"/>
          </a:xfrm>
        </p:spPr>
        <p:txBody>
          <a:bodyPr/>
          <a:lstStyle/>
          <a:p>
            <a:pPr eaLnBrk="1" hangingPunct="1">
              <a:buFont typeface="Wingdings" pitchFamily="2" charset="2"/>
              <a:buNone/>
              <a:defRPr/>
            </a:pPr>
            <a:r>
              <a:rPr lang="en-US" sz="3600" smtClean="0">
                <a:latin typeface="Arial Rounded MT Bold" pitchFamily="34" charset="0"/>
              </a:rPr>
              <a:t>Providing Counsel </a:t>
            </a:r>
          </a:p>
        </p:txBody>
      </p:sp>
      <p:sp>
        <p:nvSpPr>
          <p:cNvPr id="91140" name="Text Box 5"/>
          <p:cNvSpPr txBox="1">
            <a:spLocks noChangeArrowheads="1"/>
          </p:cNvSpPr>
          <p:nvPr/>
        </p:nvSpPr>
        <p:spPr bwMode="auto">
          <a:xfrm>
            <a:off x="5791200" y="1905000"/>
            <a:ext cx="2667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Heb. 13:7, 17</a:t>
            </a:r>
          </a:p>
        </p:txBody>
      </p:sp>
      <p:sp>
        <p:nvSpPr>
          <p:cNvPr id="91141" name="Text Box 6"/>
          <p:cNvSpPr txBox="1">
            <a:spLocks noChangeArrowheads="1"/>
          </p:cNvSpPr>
          <p:nvPr/>
        </p:nvSpPr>
        <p:spPr bwMode="auto">
          <a:xfrm>
            <a:off x="685800" y="2971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pPr>
            <a:r>
              <a:rPr lang="en-US" altLang="en-US" sz="2800">
                <a:solidFill>
                  <a:schemeClr val="folHlink"/>
                </a:solidFill>
              </a:rPr>
              <a:t>   Wise advice and guidance</a:t>
            </a:r>
          </a:p>
        </p:txBody>
      </p:sp>
      <p:sp>
        <p:nvSpPr>
          <p:cNvPr id="91142" name="Text Box 8"/>
          <p:cNvSpPr txBox="1">
            <a:spLocks noChangeArrowheads="1"/>
          </p:cNvSpPr>
          <p:nvPr/>
        </p:nvSpPr>
        <p:spPr bwMode="auto">
          <a:xfrm>
            <a:off x="1524000" y="3505200"/>
            <a:ext cx="6781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t>  As one who is watching for the souls of others.</a:t>
            </a:r>
          </a:p>
        </p:txBody>
      </p:sp>
      <p:sp>
        <p:nvSpPr>
          <p:cNvPr id="8"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5. </a:t>
            </a:r>
          </a:p>
        </p:txBody>
      </p:sp>
      <p:sp>
        <p:nvSpPr>
          <p:cNvPr id="91144" name="Text Box 7"/>
          <p:cNvSpPr txBox="1">
            <a:spLocks noChangeArrowheads="1"/>
          </p:cNvSpPr>
          <p:nvPr/>
        </p:nvSpPr>
        <p:spPr bwMode="auto">
          <a:xfrm>
            <a:off x="609600" y="4572000"/>
            <a:ext cx="8077200" cy="20621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a:solidFill>
                  <a:srgbClr val="CC3300"/>
                </a:solidFill>
              </a:rPr>
              <a:t>Heb. 13:7 </a:t>
            </a:r>
            <a:r>
              <a:rPr lang="en-US" altLang="en-US" b="0">
                <a:solidFill>
                  <a:srgbClr val="0000CC"/>
                </a:solidFill>
              </a:rPr>
              <a:t>“Remember those who rule over you, who have spoken the word of God to you, whose faith follow, </a:t>
            </a:r>
            <a:r>
              <a:rPr lang="en-US" altLang="en-US" b="0" u="sng">
                <a:solidFill>
                  <a:srgbClr val="0000CC"/>
                </a:solidFill>
              </a:rPr>
              <a:t>considering the outcome of their conduct</a:t>
            </a:r>
            <a:r>
              <a:rPr lang="en-US" altLang="en-US" b="0">
                <a:solidFill>
                  <a:srgbClr val="0000CC"/>
                </a:solidFill>
              </a:rPr>
              <a: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112643" name="Rectangle 3"/>
          <p:cNvSpPr>
            <a:spLocks noGrp="1" noRot="1" noChangeArrowheads="1"/>
          </p:cNvSpPr>
          <p:nvPr>
            <p:ph type="body" sz="half" idx="1"/>
          </p:nvPr>
        </p:nvSpPr>
        <p:spPr>
          <a:xfrm>
            <a:off x="533400" y="1600200"/>
            <a:ext cx="8001000" cy="838200"/>
          </a:xfrm>
        </p:spPr>
        <p:txBody>
          <a:bodyPr/>
          <a:lstStyle/>
          <a:p>
            <a:pPr eaLnBrk="1" hangingPunct="1">
              <a:buFont typeface="Wingdings" pitchFamily="2" charset="2"/>
              <a:buNone/>
              <a:defRPr/>
            </a:pPr>
            <a:r>
              <a:rPr lang="en-US" sz="3600" smtClean="0">
                <a:latin typeface="Arial Rounded MT Bold" pitchFamily="34" charset="0"/>
              </a:rPr>
              <a:t>Providing Counsel </a:t>
            </a:r>
          </a:p>
        </p:txBody>
      </p:sp>
      <p:sp>
        <p:nvSpPr>
          <p:cNvPr id="92164" name="Text Box 5"/>
          <p:cNvSpPr txBox="1">
            <a:spLocks noChangeArrowheads="1"/>
          </p:cNvSpPr>
          <p:nvPr/>
        </p:nvSpPr>
        <p:spPr bwMode="auto">
          <a:xfrm>
            <a:off x="5791200" y="1905000"/>
            <a:ext cx="2667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Heb. 13:7, 17</a:t>
            </a:r>
          </a:p>
        </p:txBody>
      </p:sp>
      <p:sp>
        <p:nvSpPr>
          <p:cNvPr id="92165" name="Text Box 6"/>
          <p:cNvSpPr txBox="1">
            <a:spLocks noChangeArrowheads="1"/>
          </p:cNvSpPr>
          <p:nvPr/>
        </p:nvSpPr>
        <p:spPr bwMode="auto">
          <a:xfrm>
            <a:off x="685800" y="29718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pPr>
            <a:r>
              <a:rPr lang="en-US" altLang="en-US" sz="2800">
                <a:solidFill>
                  <a:schemeClr val="folHlink"/>
                </a:solidFill>
              </a:rPr>
              <a:t>   Men of godliness and wisdom </a:t>
            </a:r>
          </a:p>
        </p:txBody>
      </p:sp>
      <p:sp>
        <p:nvSpPr>
          <p:cNvPr id="92166" name="Text Box 7"/>
          <p:cNvSpPr txBox="1">
            <a:spLocks noChangeArrowheads="1"/>
          </p:cNvSpPr>
          <p:nvPr/>
        </p:nvSpPr>
        <p:spPr bwMode="auto">
          <a:xfrm>
            <a:off x="1676400" y="3810000"/>
            <a:ext cx="6781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a:latin typeface="Times New Roman" pitchFamily="18" charset="0"/>
              </a:rPr>
              <a:t>   Men of maturity, stable, sound judgment, so brethren will be inclined to seek their advice and help. </a:t>
            </a:r>
            <a:endParaRPr lang="en-US" altLang="en-US">
              <a:solidFill>
                <a:srgbClr val="FFFF00"/>
              </a:solidFill>
              <a:latin typeface="Times New Roman" pitchFamily="18" charset="0"/>
            </a:endParaRPr>
          </a:p>
        </p:txBody>
      </p:sp>
      <p:sp>
        <p:nvSpPr>
          <p:cNvPr id="8"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5.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109571" name="Rectangle 3"/>
          <p:cNvSpPr>
            <a:spLocks noGrp="1" noRot="1" noChangeArrowheads="1"/>
          </p:cNvSpPr>
          <p:nvPr>
            <p:ph type="body" sz="half" idx="1"/>
          </p:nvPr>
        </p:nvSpPr>
        <p:spPr>
          <a:xfrm>
            <a:off x="533400" y="1600200"/>
            <a:ext cx="8001000" cy="838200"/>
          </a:xfrm>
        </p:spPr>
        <p:txBody>
          <a:bodyPr/>
          <a:lstStyle/>
          <a:p>
            <a:pPr eaLnBrk="1" hangingPunct="1">
              <a:buFont typeface="Wingdings" pitchFamily="2" charset="2"/>
              <a:buNone/>
              <a:defRPr/>
            </a:pPr>
            <a:r>
              <a:rPr lang="en-US" sz="3600" smtClean="0">
                <a:latin typeface="Arial Rounded MT Bold" pitchFamily="34" charset="0"/>
              </a:rPr>
              <a:t>Admonish, warn, rebuke, correct </a:t>
            </a:r>
          </a:p>
        </p:txBody>
      </p:sp>
      <p:sp>
        <p:nvSpPr>
          <p:cNvPr id="93188" name="Text Box 5"/>
          <p:cNvSpPr txBox="1">
            <a:spLocks noChangeArrowheads="1"/>
          </p:cNvSpPr>
          <p:nvPr/>
        </p:nvSpPr>
        <p:spPr bwMode="auto">
          <a:xfrm>
            <a:off x="1143000" y="2514600"/>
            <a:ext cx="32004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1 Thess. 5:12-14</a:t>
            </a:r>
          </a:p>
        </p:txBody>
      </p:sp>
      <p:sp>
        <p:nvSpPr>
          <p:cNvPr id="93189" name="Text Box 7"/>
          <p:cNvSpPr txBox="1">
            <a:spLocks noChangeArrowheads="1"/>
          </p:cNvSpPr>
          <p:nvPr/>
        </p:nvSpPr>
        <p:spPr bwMode="auto">
          <a:xfrm>
            <a:off x="533400" y="342900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pPr>
            <a:r>
              <a:rPr lang="en-US" altLang="en-US" sz="2800">
                <a:solidFill>
                  <a:schemeClr val="folHlink"/>
                </a:solidFill>
              </a:rPr>
              <a:t>If problems are not dealt with, they invite crisis and catastrophe.</a:t>
            </a:r>
          </a:p>
        </p:txBody>
      </p:sp>
      <p:sp>
        <p:nvSpPr>
          <p:cNvPr id="93190" name="Text Box 8"/>
          <p:cNvSpPr txBox="1">
            <a:spLocks noChangeArrowheads="1"/>
          </p:cNvSpPr>
          <p:nvPr/>
        </p:nvSpPr>
        <p:spPr bwMode="auto">
          <a:xfrm>
            <a:off x="838200" y="4495800"/>
            <a:ext cx="7848600" cy="20621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800">
                <a:solidFill>
                  <a:srgbClr val="0000CC"/>
                </a:solidFill>
              </a:rPr>
              <a:t> </a:t>
            </a:r>
            <a:r>
              <a:rPr lang="en-US" altLang="en-US" sz="2800">
                <a:solidFill>
                  <a:srgbClr val="CC3300"/>
                </a:solidFill>
              </a:rPr>
              <a:t>1Thess. 5:12</a:t>
            </a:r>
            <a:r>
              <a:rPr lang="en-US" altLang="en-US" sz="2800">
                <a:solidFill>
                  <a:srgbClr val="0000CC"/>
                </a:solidFill>
              </a:rPr>
              <a:t> “</a:t>
            </a:r>
            <a:r>
              <a:rPr lang="en-US" altLang="en-US">
                <a:solidFill>
                  <a:srgbClr val="0000CC"/>
                </a:solidFill>
                <a:latin typeface="Times New Roman" pitchFamily="18" charset="0"/>
              </a:rPr>
              <a:t>And we urge you, brethren, to recognize those who labor among you, and are over you in the Lord and </a:t>
            </a:r>
            <a:r>
              <a:rPr lang="en-US" altLang="en-US" u="sng">
                <a:solidFill>
                  <a:srgbClr val="0000CC"/>
                </a:solidFill>
                <a:latin typeface="Times New Roman" pitchFamily="18" charset="0"/>
              </a:rPr>
              <a:t>admonish</a:t>
            </a:r>
            <a:r>
              <a:rPr lang="en-US" altLang="en-US">
                <a:solidFill>
                  <a:srgbClr val="0000CC"/>
                </a:solidFill>
                <a:latin typeface="Times New Roman" pitchFamily="18" charset="0"/>
              </a:rPr>
              <a:t> you”</a:t>
            </a:r>
            <a:r>
              <a:rPr lang="en-US" altLang="en-US" sz="1800" b="0">
                <a:solidFill>
                  <a:srgbClr val="0000CC"/>
                </a:solidFill>
              </a:rPr>
              <a:t> </a:t>
            </a:r>
            <a:endParaRPr lang="en-US" altLang="en-US" sz="2800">
              <a:solidFill>
                <a:srgbClr val="0000CC"/>
              </a:solidFill>
            </a:endParaRPr>
          </a:p>
        </p:txBody>
      </p:sp>
      <p:sp>
        <p:nvSpPr>
          <p:cNvPr id="9"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6.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Rectangle 2"/>
          <p:cNvSpPr>
            <a:spLocks noGrp="1" noRot="1" noChangeArrowheads="1"/>
          </p:cNvSpPr>
          <p:nvPr>
            <p:ph type="title"/>
          </p:nvPr>
        </p:nvSpPr>
        <p:spPr/>
        <p:txBody>
          <a:bodyPr/>
          <a:lstStyle/>
          <a:p>
            <a:pPr eaLnBrk="1" hangingPunct="1">
              <a:defRPr/>
            </a:pPr>
            <a:r>
              <a:rPr lang="en-US" sz="4000" smtClean="0"/>
              <a:t>The Work of an Elder </a:t>
            </a:r>
            <a:br>
              <a:rPr lang="en-US" sz="4000" smtClean="0"/>
            </a:br>
            <a:r>
              <a:rPr lang="en-US" sz="4000" smtClean="0"/>
              <a:t>					Involves . . . </a:t>
            </a:r>
          </a:p>
        </p:txBody>
      </p:sp>
      <p:sp>
        <p:nvSpPr>
          <p:cNvPr id="113667" name="Rectangle 3"/>
          <p:cNvSpPr>
            <a:spLocks noGrp="1" noRot="1" noChangeArrowheads="1"/>
          </p:cNvSpPr>
          <p:nvPr>
            <p:ph type="body" sz="half" idx="1"/>
          </p:nvPr>
        </p:nvSpPr>
        <p:spPr>
          <a:xfrm>
            <a:off x="533400" y="1600200"/>
            <a:ext cx="8001000" cy="838200"/>
          </a:xfrm>
        </p:spPr>
        <p:txBody>
          <a:bodyPr/>
          <a:lstStyle/>
          <a:p>
            <a:pPr eaLnBrk="1" hangingPunct="1">
              <a:buFont typeface="Wingdings" pitchFamily="2" charset="2"/>
              <a:buNone/>
              <a:defRPr/>
            </a:pPr>
            <a:r>
              <a:rPr lang="en-US" sz="3600" smtClean="0">
                <a:latin typeface="Arial Rounded MT Bold" pitchFamily="34" charset="0"/>
              </a:rPr>
              <a:t>Admonish, warn, rebuke, correct </a:t>
            </a:r>
          </a:p>
        </p:txBody>
      </p:sp>
      <p:sp>
        <p:nvSpPr>
          <p:cNvPr id="94212" name="Text Box 5"/>
          <p:cNvSpPr txBox="1">
            <a:spLocks noChangeArrowheads="1"/>
          </p:cNvSpPr>
          <p:nvPr/>
        </p:nvSpPr>
        <p:spPr bwMode="auto">
          <a:xfrm>
            <a:off x="1143000" y="2514600"/>
            <a:ext cx="32004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1 Thess. 5:12-14</a:t>
            </a:r>
          </a:p>
        </p:txBody>
      </p:sp>
      <p:sp>
        <p:nvSpPr>
          <p:cNvPr id="94213" name="Text Box 6"/>
          <p:cNvSpPr txBox="1">
            <a:spLocks noChangeArrowheads="1"/>
          </p:cNvSpPr>
          <p:nvPr/>
        </p:nvSpPr>
        <p:spPr bwMode="auto">
          <a:xfrm>
            <a:off x="533400" y="342900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pPr>
            <a:r>
              <a:rPr lang="en-US" altLang="en-US" sz="2800">
                <a:solidFill>
                  <a:schemeClr val="folHlink"/>
                </a:solidFill>
              </a:rPr>
              <a:t>   Admonish, warn, rebuke, discipline </a:t>
            </a:r>
          </a:p>
        </p:txBody>
      </p:sp>
      <p:sp>
        <p:nvSpPr>
          <p:cNvPr id="94214" name="Text Box 7"/>
          <p:cNvSpPr txBox="1">
            <a:spLocks noChangeArrowheads="1"/>
          </p:cNvSpPr>
          <p:nvPr/>
        </p:nvSpPr>
        <p:spPr bwMode="auto">
          <a:xfrm>
            <a:off x="914400" y="5638800"/>
            <a:ext cx="7848600" cy="9461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800">
                <a:solidFill>
                  <a:srgbClr val="0000CC"/>
                </a:solidFill>
              </a:rPr>
              <a:t> </a:t>
            </a:r>
            <a:r>
              <a:rPr lang="en-US" altLang="en-US" sz="2800">
                <a:solidFill>
                  <a:srgbClr val="CC3300"/>
                </a:solidFill>
              </a:rPr>
              <a:t>Rom. 16:17;  1 Cor. 5:1-13;  </a:t>
            </a:r>
          </a:p>
          <a:p>
            <a:pPr>
              <a:spcBef>
                <a:spcPct val="0"/>
              </a:spcBef>
              <a:buClrTx/>
              <a:buFontTx/>
              <a:buNone/>
            </a:pPr>
            <a:r>
              <a:rPr lang="en-US" altLang="en-US" sz="2800">
                <a:solidFill>
                  <a:srgbClr val="CC3300"/>
                </a:solidFill>
              </a:rPr>
              <a:t>2 Thess. 3:6, 14, 15;  Rev. 2:14-16, 20-24</a:t>
            </a:r>
            <a:endParaRPr lang="en-US" altLang="en-US" sz="2800">
              <a:solidFill>
                <a:srgbClr val="0000CC"/>
              </a:solidFill>
            </a:endParaRPr>
          </a:p>
        </p:txBody>
      </p:sp>
      <p:sp>
        <p:nvSpPr>
          <p:cNvPr id="94215" name="Text Box 9"/>
          <p:cNvSpPr txBox="1">
            <a:spLocks noChangeArrowheads="1"/>
          </p:cNvSpPr>
          <p:nvPr/>
        </p:nvSpPr>
        <p:spPr bwMode="auto">
          <a:xfrm>
            <a:off x="990600" y="4267200"/>
            <a:ext cx="8153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t>Unpentanent individuals may have to be disciplined</a:t>
            </a:r>
          </a:p>
        </p:txBody>
      </p:sp>
      <p:sp>
        <p:nvSpPr>
          <p:cNvPr id="10" name="Text Box 4"/>
          <p:cNvSpPr txBox="1">
            <a:spLocks noChangeArrowheads="1"/>
          </p:cNvSpPr>
          <p:nvPr/>
        </p:nvSpPr>
        <p:spPr bwMode="auto">
          <a:xfrm>
            <a:off x="0" y="1600200"/>
            <a:ext cx="838200" cy="708025"/>
          </a:xfrm>
          <a:prstGeom prst="rect">
            <a:avLst/>
          </a:prstGeom>
          <a:noFill/>
          <a:ln w="9525">
            <a:noFill/>
            <a:miter lim="800000"/>
            <a:headEnd/>
            <a:tailEnd/>
          </a:ln>
        </p:spPr>
        <p:txBody>
          <a:bodyPr>
            <a:spAutoFit/>
          </a:bodyPr>
          <a:lstStyle/>
          <a:p>
            <a:pPr>
              <a:spcBef>
                <a:spcPct val="50000"/>
              </a:spcBef>
              <a:defRPr/>
            </a:pPr>
            <a:r>
              <a:rPr lang="en-US" sz="4000" dirty="0">
                <a:solidFill>
                  <a:srgbClr val="FFFF00"/>
                </a:solidFill>
                <a:latin typeface="+mj-lt"/>
              </a:rPr>
              <a:t>6.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6562" name="Picture 3" descr="Acts #8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12850"/>
            <a:ext cx="4953000" cy="334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4"/>
          <p:cNvSpPr txBox="1">
            <a:spLocks noChangeArrowheads="1"/>
          </p:cNvSpPr>
          <p:nvPr/>
        </p:nvSpPr>
        <p:spPr bwMode="auto">
          <a:xfrm>
            <a:off x="990600" y="533400"/>
            <a:ext cx="7620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FFFFFF"/>
                </a:solidFill>
              </a:rPr>
              <a:t>Paul appointed elders in every church . . .</a:t>
            </a:r>
          </a:p>
        </p:txBody>
      </p:sp>
      <p:sp>
        <p:nvSpPr>
          <p:cNvPr id="66564" name="Text Box 5"/>
          <p:cNvSpPr txBox="1">
            <a:spLocks noChangeArrowheads="1"/>
          </p:cNvSpPr>
          <p:nvPr/>
        </p:nvSpPr>
        <p:spPr bwMode="auto">
          <a:xfrm>
            <a:off x="1066800" y="4800600"/>
            <a:ext cx="78486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baseline="30000">
                <a:solidFill>
                  <a:srgbClr val="FFFF00"/>
                </a:solidFill>
                <a:latin typeface="Times New Roman" pitchFamily="18" charset="0"/>
              </a:rPr>
              <a:t>Acts 14:23 </a:t>
            </a:r>
            <a:r>
              <a:rPr lang="en-US" altLang="en-US" sz="2800">
                <a:solidFill>
                  <a:srgbClr val="FFFFFF"/>
                </a:solidFill>
                <a:latin typeface="Times New Roman" pitchFamily="18" charset="0"/>
              </a:rPr>
              <a:t>So when they had </a:t>
            </a:r>
            <a:r>
              <a:rPr lang="en-US" altLang="en-US" sz="2800" u="sng">
                <a:solidFill>
                  <a:srgbClr val="FFFFFF"/>
                </a:solidFill>
                <a:latin typeface="Times New Roman" pitchFamily="18" charset="0"/>
              </a:rPr>
              <a:t>appointed elders in every church</a:t>
            </a:r>
            <a:r>
              <a:rPr lang="en-US" altLang="en-US" sz="2800">
                <a:solidFill>
                  <a:srgbClr val="FFFFFF"/>
                </a:solidFill>
                <a:latin typeface="Times New Roman" pitchFamily="18" charset="0"/>
              </a:rPr>
              <a:t>, and prayed with fasting, they commended them to the Lord in whom they had believed.</a:t>
            </a:r>
            <a:endParaRPr lang="en-US" altLang="en-US" sz="280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pPr eaLnBrk="1" hangingPunct="1">
              <a:defRPr/>
            </a:pPr>
            <a:r>
              <a:rPr lang="en-US" smtClean="0"/>
              <a:t>The Work of an Elder </a:t>
            </a:r>
          </a:p>
        </p:txBody>
      </p:sp>
      <p:sp>
        <p:nvSpPr>
          <p:cNvPr id="95235" name="Text Box 4"/>
          <p:cNvSpPr txBox="1">
            <a:spLocks noChangeArrowheads="1"/>
          </p:cNvSpPr>
          <p:nvPr/>
        </p:nvSpPr>
        <p:spPr bwMode="auto">
          <a:xfrm>
            <a:off x="0" y="1905000"/>
            <a:ext cx="8763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800100" indent="-34290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lvl="1">
              <a:spcBef>
                <a:spcPct val="0"/>
              </a:spcBef>
              <a:buClrTx/>
              <a:buFont typeface="Wingdings" pitchFamily="2" charset="2"/>
              <a:buChar char="Ø"/>
            </a:pPr>
            <a:r>
              <a:rPr lang="en-US" altLang="en-US" sz="3200"/>
              <a:t>They must continue to grow spiritually themselves . . . </a:t>
            </a:r>
            <a:endParaRPr lang="en-US" altLang="en-US" sz="3200">
              <a:solidFill>
                <a:schemeClr val="folHlink"/>
              </a:solidFill>
            </a:endParaRPr>
          </a:p>
        </p:txBody>
      </p:sp>
      <p:sp>
        <p:nvSpPr>
          <p:cNvPr id="95236" name="Text Box 8"/>
          <p:cNvSpPr txBox="1">
            <a:spLocks noChangeArrowheads="1"/>
          </p:cNvSpPr>
          <p:nvPr/>
        </p:nvSpPr>
        <p:spPr bwMode="auto">
          <a:xfrm>
            <a:off x="0" y="3200400"/>
            <a:ext cx="868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800100" indent="-34290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lvl="1">
              <a:spcBef>
                <a:spcPct val="0"/>
              </a:spcBef>
              <a:buClrTx/>
              <a:buFont typeface="Wingdings" pitchFamily="2" charset="2"/>
              <a:buChar char="Ø"/>
            </a:pPr>
            <a:r>
              <a:rPr lang="en-US" altLang="en-US" sz="3200"/>
              <a:t>Faithful shepherds have a glorious reward awaiting them --  </a:t>
            </a:r>
            <a:r>
              <a:rPr lang="en-US" altLang="en-US" sz="3200">
                <a:solidFill>
                  <a:srgbClr val="FFFF00"/>
                </a:solidFill>
              </a:rPr>
              <a:t>1 Peter 5:1-4</a:t>
            </a:r>
            <a:r>
              <a:rPr lang="en-US" altLang="en-US" sz="3200"/>
              <a:t> </a:t>
            </a:r>
            <a:endParaRPr lang="en-US" altLang="en-US" sz="3200">
              <a:solidFill>
                <a:schemeClr val="folHlink"/>
              </a:solidFill>
            </a:endParaRPr>
          </a:p>
        </p:txBody>
      </p:sp>
      <p:sp>
        <p:nvSpPr>
          <p:cNvPr id="95237" name="Text Box 9"/>
          <p:cNvSpPr txBox="1">
            <a:spLocks noChangeArrowheads="1"/>
          </p:cNvSpPr>
          <p:nvPr/>
        </p:nvSpPr>
        <p:spPr bwMode="auto">
          <a:xfrm>
            <a:off x="762000" y="4724400"/>
            <a:ext cx="78486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800100" indent="-34290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lvl="1">
              <a:lnSpc>
                <a:spcPct val="90000"/>
              </a:lnSpc>
              <a:spcBef>
                <a:spcPct val="0"/>
              </a:spcBef>
              <a:buClrTx/>
              <a:buFontTx/>
              <a:buNone/>
            </a:pPr>
            <a:r>
              <a:rPr lang="en-US" altLang="en-US" sz="3200">
                <a:solidFill>
                  <a:srgbClr val="FFFF00"/>
                </a:solidFill>
                <a:latin typeface="Times New Roman" pitchFamily="18" charset="0"/>
              </a:rPr>
              <a:t>“The elders who are among you I exhort . . . and when the Chief Shepherd appears, you will receive the crown of glory that does not fade away.”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0" y="1371600"/>
            <a:ext cx="9144000" cy="2667000"/>
          </a:xfrm>
        </p:spPr>
        <p:txBody>
          <a:bodyPr/>
          <a:lstStyle/>
          <a:p>
            <a:pPr algn="ctr" eaLnBrk="1" hangingPunct="1">
              <a:buClr>
                <a:srgbClr val="6600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800" dirty="0" smtClean="0">
                <a:solidFill>
                  <a:schemeClr val="tx2">
                    <a:lumMod val="75000"/>
                  </a:schemeClr>
                </a:solidFill>
              </a:rPr>
              <a:t>The Church’s Responsibilities to Elders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0" y="0"/>
            <a:ext cx="9144000" cy="2057400"/>
          </a:xfrm>
        </p:spPr>
        <p:txBody>
          <a:bodyPr/>
          <a:lstStyle/>
          <a:p>
            <a:pPr eaLnBrk="1" hangingPunct="1">
              <a:buClr>
                <a:srgbClr val="6600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a:solidFill>
                  <a:schemeClr val="tx2">
                    <a:lumMod val="75000"/>
                  </a:schemeClr>
                </a:solidFill>
              </a:rPr>
              <a:t>1</a:t>
            </a:r>
            <a:r>
              <a:rPr lang="en-GB" dirty="0" smtClean="0">
                <a:solidFill>
                  <a:schemeClr val="tx2">
                    <a:lumMod val="75000"/>
                  </a:schemeClr>
                </a:solidFill>
              </a:rPr>
              <a:t>. A Congregation Is To Remember their Elders </a:t>
            </a:r>
          </a:p>
        </p:txBody>
      </p:sp>
      <p:sp>
        <p:nvSpPr>
          <p:cNvPr id="9219" name="Rectangle 2"/>
          <p:cNvSpPr>
            <a:spLocks noGrp="1" noChangeArrowheads="1"/>
          </p:cNvSpPr>
          <p:nvPr>
            <p:ph type="body" idx="1"/>
          </p:nvPr>
        </p:nvSpPr>
        <p:spPr>
          <a:xfrm>
            <a:off x="457200" y="2362200"/>
            <a:ext cx="8229600" cy="3763963"/>
          </a:xfrm>
        </p:spPr>
        <p:txBody>
          <a:bodyPr/>
          <a:lstStyle/>
          <a:p>
            <a:pPr algn="ctr" eaLnBrk="1" hangingPunct="1">
              <a:spcBef>
                <a:spcPts val="1000"/>
              </a:spcBef>
              <a:buFont typeface="Georgia"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4000" u="sng" dirty="0" smtClean="0">
                <a:solidFill>
                  <a:srgbClr val="FF0000"/>
                </a:solidFill>
              </a:rPr>
              <a:t>Hebrews 13:7</a:t>
            </a:r>
            <a:r>
              <a:rPr lang="en-GB" sz="4000" dirty="0" smtClean="0">
                <a:solidFill>
                  <a:srgbClr val="FF0000"/>
                </a:solidFill>
              </a:rPr>
              <a:t> </a:t>
            </a:r>
            <a:r>
              <a:rPr lang="en-GB" sz="4000" dirty="0" smtClean="0">
                <a:solidFill>
                  <a:schemeClr val="tx1">
                    <a:lumMod val="95000"/>
                  </a:schemeClr>
                </a:solidFill>
              </a:rPr>
              <a:t>“</a:t>
            </a:r>
            <a:r>
              <a:rPr lang="en-US" sz="4000" u="sng" dirty="0" smtClean="0">
                <a:solidFill>
                  <a:schemeClr val="tx1">
                    <a:lumMod val="95000"/>
                  </a:schemeClr>
                </a:solidFill>
              </a:rPr>
              <a:t>Remember</a:t>
            </a:r>
            <a:r>
              <a:rPr lang="en-US" sz="4000" dirty="0" smtClean="0">
                <a:solidFill>
                  <a:schemeClr val="tx1">
                    <a:lumMod val="95000"/>
                  </a:schemeClr>
                </a:solidFill>
              </a:rPr>
              <a:t> those who rule over you, who have spoken the word of God to you, whose faith follow, considering the outcome of their conduct</a:t>
            </a:r>
            <a:r>
              <a:rPr lang="en-GB" sz="4000" dirty="0" smtClean="0">
                <a:solidFill>
                  <a:schemeClr val="tx1">
                    <a:lumMod val="95000"/>
                  </a:schemeClr>
                </a:solidFill>
              </a:rPr>
              <a: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0" y="0"/>
            <a:ext cx="9144000" cy="1312863"/>
          </a:xfrm>
        </p:spPr>
        <p:txBody>
          <a:bodyPr/>
          <a:lstStyle/>
          <a:p>
            <a:pPr eaLnBrk="1" hangingPunct="1">
              <a:buClr>
                <a:srgbClr val="003399"/>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dirty="0">
                <a:solidFill>
                  <a:schemeClr val="tx2">
                    <a:lumMod val="75000"/>
                  </a:schemeClr>
                </a:solidFill>
              </a:rPr>
              <a:t>2</a:t>
            </a:r>
            <a:r>
              <a:rPr lang="en-GB" sz="4000" dirty="0" smtClean="0">
                <a:solidFill>
                  <a:schemeClr val="tx2">
                    <a:lumMod val="75000"/>
                  </a:schemeClr>
                </a:solidFill>
              </a:rPr>
              <a:t>. A Congregation Is To Obey And Submit To Its Elders </a:t>
            </a:r>
          </a:p>
        </p:txBody>
      </p:sp>
      <p:sp>
        <p:nvSpPr>
          <p:cNvPr id="13314" name="Rectangle 2"/>
          <p:cNvSpPr>
            <a:spLocks noGrp="1" noChangeArrowheads="1"/>
          </p:cNvSpPr>
          <p:nvPr>
            <p:ph type="body" idx="1"/>
          </p:nvPr>
        </p:nvSpPr>
        <p:spPr>
          <a:xfrm>
            <a:off x="457200" y="1600200"/>
            <a:ext cx="8229600" cy="4525963"/>
          </a:xfrm>
        </p:spPr>
        <p:txBody>
          <a:bodyPr/>
          <a:lstStyle/>
          <a:p>
            <a:pPr marL="608013" indent="-608013" eaLnBrk="1" hangingPunct="1">
              <a:spcBef>
                <a:spcPts val="700"/>
              </a:spcBef>
              <a:buClr>
                <a:srgbClr val="660066"/>
              </a:buCl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sz="2800" u="sng" dirty="0" smtClean="0">
                <a:solidFill>
                  <a:srgbClr val="FF0000"/>
                </a:solidFill>
              </a:rPr>
              <a:t>Hebrews 13:17</a:t>
            </a:r>
            <a:r>
              <a:rPr lang="en-GB" sz="2800" dirty="0" smtClean="0">
                <a:solidFill>
                  <a:srgbClr val="FF0000"/>
                </a:solidFill>
              </a:rPr>
              <a:t> </a:t>
            </a:r>
            <a:r>
              <a:rPr lang="en-GB" sz="2800" dirty="0" smtClean="0">
                <a:solidFill>
                  <a:schemeClr val="tx1">
                    <a:lumMod val="95000"/>
                  </a:schemeClr>
                </a:solidFill>
              </a:rPr>
              <a:t>“</a:t>
            </a:r>
            <a:r>
              <a:rPr lang="en-US" sz="2800" i="1" u="sng" dirty="0" smtClean="0">
                <a:solidFill>
                  <a:schemeClr val="tx1">
                    <a:lumMod val="95000"/>
                  </a:schemeClr>
                </a:solidFill>
                <a:effectLst>
                  <a:outerShdw blurRad="38100" dist="38100" dir="2700000" algn="tl">
                    <a:srgbClr val="000000">
                      <a:alpha val="43137"/>
                    </a:srgbClr>
                  </a:outerShdw>
                </a:effectLst>
              </a:rPr>
              <a:t>Obey</a:t>
            </a:r>
            <a:r>
              <a:rPr lang="en-US" sz="2800" i="1" dirty="0" smtClean="0">
                <a:solidFill>
                  <a:schemeClr val="tx1">
                    <a:lumMod val="95000"/>
                  </a:schemeClr>
                </a:solidFill>
                <a:effectLst>
                  <a:outerShdw blurRad="38100" dist="38100" dir="2700000" algn="tl">
                    <a:srgbClr val="000000">
                      <a:alpha val="43137"/>
                    </a:srgbClr>
                  </a:outerShdw>
                </a:effectLst>
              </a:rPr>
              <a:t> those who rule over you, and be </a:t>
            </a:r>
            <a:r>
              <a:rPr lang="en-US" sz="2800" i="1" u="sng" dirty="0" smtClean="0">
                <a:solidFill>
                  <a:schemeClr val="tx1">
                    <a:lumMod val="95000"/>
                  </a:schemeClr>
                </a:solidFill>
                <a:effectLst>
                  <a:outerShdw blurRad="38100" dist="38100" dir="2700000" algn="tl">
                    <a:srgbClr val="000000">
                      <a:alpha val="43137"/>
                    </a:srgbClr>
                  </a:outerShdw>
                </a:effectLst>
              </a:rPr>
              <a:t>submissive</a:t>
            </a:r>
            <a:r>
              <a:rPr lang="en-US" sz="2800" i="1" dirty="0" smtClean="0">
                <a:solidFill>
                  <a:schemeClr val="tx1">
                    <a:lumMod val="95000"/>
                  </a:schemeClr>
                </a:solidFill>
                <a:effectLst>
                  <a:outerShdw blurRad="38100" dist="38100" dir="2700000" algn="tl">
                    <a:srgbClr val="000000">
                      <a:alpha val="43137"/>
                    </a:srgbClr>
                  </a:outerShdw>
                </a:effectLst>
              </a:rPr>
              <a:t>, for they watch out for your souls, as those who must give account. Let them do so with joy and not with grief, for that would be unprofitable for you</a:t>
            </a:r>
            <a:r>
              <a:rPr lang="en-GB" sz="2800" i="1" dirty="0" smtClean="0">
                <a:solidFill>
                  <a:schemeClr val="tx1">
                    <a:lumMod val="95000"/>
                  </a:schemeClr>
                </a:solidFill>
                <a:effectLst>
                  <a:outerShdw blurRad="38100" dist="38100" dir="2700000" algn="tl">
                    <a:srgbClr val="000000">
                      <a:alpha val="43137"/>
                    </a:srgbClr>
                  </a:outerShdw>
                </a:effectLst>
              </a:rPr>
              <a:t>”</a:t>
            </a:r>
          </a:p>
          <a:p>
            <a:pPr marL="608013" indent="-608013" eaLnBrk="1" hangingPunct="1">
              <a:spcBef>
                <a:spcPts val="700"/>
              </a:spcBef>
              <a:buClr>
                <a:srgbClr val="660066"/>
              </a:buClr>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sz="1600" i="1" dirty="0" smtClean="0">
              <a:solidFill>
                <a:srgbClr val="660066"/>
              </a:solidFill>
              <a:effectLst>
                <a:outerShdw blurRad="38100" dist="38100" dir="2700000" algn="tl">
                  <a:srgbClr val="000000">
                    <a:alpha val="43137"/>
                  </a:srgbClr>
                </a:outerShdw>
              </a:effectLst>
            </a:endParaRPr>
          </a:p>
          <a:p>
            <a:pPr marL="608013" indent="-608013" eaLnBrk="1" hangingPunct="1">
              <a:spcBef>
                <a:spcPts val="700"/>
              </a:spcBef>
              <a:buClr>
                <a:srgbClr val="660066"/>
              </a:buCl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sz="2800" u="sng" dirty="0" smtClean="0">
                <a:solidFill>
                  <a:srgbClr val="FF0000"/>
                </a:solidFill>
              </a:rPr>
              <a:t>I Timothy 5:17</a:t>
            </a:r>
            <a:r>
              <a:rPr lang="en-GB" sz="2800" dirty="0" smtClean="0">
                <a:solidFill>
                  <a:srgbClr val="FF0000"/>
                </a:solidFill>
              </a:rPr>
              <a:t> </a:t>
            </a:r>
            <a:r>
              <a:rPr lang="en-GB" sz="2800" dirty="0" smtClean="0">
                <a:solidFill>
                  <a:srgbClr val="660066"/>
                </a:solidFill>
              </a:rPr>
              <a:t> </a:t>
            </a:r>
            <a:r>
              <a:rPr lang="en-GB" sz="2800" i="1" dirty="0" smtClean="0">
                <a:solidFill>
                  <a:schemeClr val="tx1">
                    <a:lumMod val="95000"/>
                  </a:schemeClr>
                </a:solidFill>
                <a:effectLst/>
              </a:rPr>
              <a:t>"Let the elders who </a:t>
            </a:r>
            <a:r>
              <a:rPr lang="en-GB" sz="2800" i="1" u="sng" dirty="0" smtClean="0">
                <a:solidFill>
                  <a:schemeClr val="tx1">
                    <a:lumMod val="95000"/>
                  </a:schemeClr>
                </a:solidFill>
                <a:effectLst/>
              </a:rPr>
              <a:t>rule</a:t>
            </a:r>
            <a:r>
              <a:rPr lang="en-GB" sz="2800" i="1" dirty="0" smtClean="0">
                <a:solidFill>
                  <a:schemeClr val="tx1">
                    <a:lumMod val="95000"/>
                  </a:schemeClr>
                </a:solidFill>
                <a:effectLst/>
              </a:rPr>
              <a:t> well be considered worthy of double </a:t>
            </a:r>
            <a:r>
              <a:rPr lang="en-GB" sz="2800" i="1" dirty="0" err="1" smtClean="0">
                <a:solidFill>
                  <a:schemeClr val="tx1">
                    <a:lumMod val="95000"/>
                  </a:schemeClr>
                </a:solidFill>
                <a:effectLst/>
              </a:rPr>
              <a:t>honor</a:t>
            </a:r>
            <a:r>
              <a:rPr lang="en-GB" sz="2800" i="1" dirty="0" smtClean="0">
                <a:solidFill>
                  <a:schemeClr val="tx1">
                    <a:lumMod val="95000"/>
                  </a:schemeClr>
                </a:solidFill>
                <a:effectLst/>
              </a:rPr>
              <a:t>..."</a:t>
            </a:r>
            <a:r>
              <a:rPr lang="en-GB" sz="2800" dirty="0" smtClean="0">
                <a:solidFill>
                  <a:schemeClr val="tx1">
                    <a:lumMod val="95000"/>
                  </a:schemeClr>
                </a:solidFill>
                <a:effectLst/>
              </a:rPr>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0" y="0"/>
            <a:ext cx="9144000" cy="1252538"/>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smtClean="0">
                <a:solidFill>
                  <a:srgbClr val="FFFF00"/>
                </a:solidFill>
              </a:rPr>
              <a:t>Jack Lewis- </a:t>
            </a:r>
            <a:r>
              <a:rPr lang="en-GB" sz="3600" u="sng" dirty="0" smtClean="0">
                <a:solidFill>
                  <a:srgbClr val="FFFF00"/>
                </a:solidFill>
              </a:rPr>
              <a:t>Leadership Questions Confronting the Church</a:t>
            </a:r>
            <a:r>
              <a:rPr lang="en-GB" sz="4000" dirty="0" smtClean="0">
                <a:solidFill>
                  <a:srgbClr val="FFFF00"/>
                </a:solidFill>
              </a:rPr>
              <a:t> </a:t>
            </a:r>
          </a:p>
        </p:txBody>
      </p:sp>
      <p:sp>
        <p:nvSpPr>
          <p:cNvPr id="78851" name="Rectangle 2"/>
          <p:cNvSpPr>
            <a:spLocks noGrp="1" noChangeArrowheads="1"/>
          </p:cNvSpPr>
          <p:nvPr>
            <p:ph type="body" idx="1"/>
          </p:nvPr>
        </p:nvSpPr>
        <p:spPr>
          <a:xfrm>
            <a:off x="0" y="1295400"/>
            <a:ext cx="5562600" cy="5029200"/>
          </a:xfrm>
        </p:spPr>
        <p:txBody>
          <a:bodyPr/>
          <a:lstStyle/>
          <a:p>
            <a:pPr marL="395288" indent="-395288" eaLnBrk="1" hangingPunct="1">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altLang="en-US" sz="2800" dirty="0" smtClean="0">
                <a:solidFill>
                  <a:schemeClr val="tx1">
                    <a:lumMod val="95000"/>
                  </a:schemeClr>
                </a:solidFill>
                <a:effectLst/>
              </a:rPr>
              <a:t>“Rule means what it means… elders are in authority and the church is to submit to that authority, to their rule…”</a:t>
            </a:r>
          </a:p>
          <a:p>
            <a:pPr marL="395288" indent="-395288" eaLnBrk="1" hangingPunct="1">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en-US" sz="1400" dirty="0" smtClean="0">
              <a:solidFill>
                <a:schemeClr val="tx1">
                  <a:lumMod val="95000"/>
                </a:schemeClr>
              </a:solidFill>
              <a:effectLst/>
            </a:endParaRPr>
          </a:p>
          <a:p>
            <a:pPr marL="395288" indent="-395288" eaLnBrk="1" hangingPunct="1">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altLang="en-US" sz="2800" dirty="0" smtClean="0">
                <a:solidFill>
                  <a:schemeClr val="tx1">
                    <a:lumMod val="95000"/>
                  </a:schemeClr>
                </a:solidFill>
                <a:effectLst/>
              </a:rPr>
              <a:t> Two words are used… </a:t>
            </a:r>
            <a:r>
              <a:rPr lang="en-GB" altLang="en-US" sz="2800" i="1" dirty="0" err="1" smtClean="0">
                <a:solidFill>
                  <a:schemeClr val="tx1">
                    <a:lumMod val="95000"/>
                  </a:schemeClr>
                </a:solidFill>
                <a:effectLst/>
              </a:rPr>
              <a:t>proistemi</a:t>
            </a:r>
            <a:r>
              <a:rPr lang="en-GB" altLang="en-US" sz="2800" dirty="0" smtClean="0">
                <a:solidFill>
                  <a:schemeClr val="tx1">
                    <a:lumMod val="95000"/>
                  </a:schemeClr>
                </a:solidFill>
                <a:effectLst/>
              </a:rPr>
              <a:t> and </a:t>
            </a:r>
            <a:r>
              <a:rPr lang="en-GB" altLang="en-US" sz="2800" i="1" dirty="0" err="1" smtClean="0">
                <a:solidFill>
                  <a:schemeClr val="tx1">
                    <a:lumMod val="95000"/>
                  </a:schemeClr>
                </a:solidFill>
                <a:effectLst/>
              </a:rPr>
              <a:t>hegeisthai</a:t>
            </a:r>
            <a:r>
              <a:rPr lang="en-GB" altLang="en-US" sz="2800" dirty="0" smtClean="0">
                <a:solidFill>
                  <a:schemeClr val="tx1">
                    <a:lumMod val="95000"/>
                  </a:schemeClr>
                </a:solidFill>
                <a:effectLst/>
              </a:rPr>
              <a:t> </a:t>
            </a:r>
          </a:p>
          <a:p>
            <a:pPr marL="395288" indent="-395288" eaLnBrk="1" hangingPunct="1">
              <a:tabLst>
                <a:tab pos="1177925" algn="l"/>
                <a:tab pos="2092325" algn="l"/>
                <a:tab pos="3006725" algn="l"/>
                <a:tab pos="3921125" algn="l"/>
                <a:tab pos="4835525" algn="l"/>
                <a:tab pos="5749925" algn="l"/>
                <a:tab pos="6664325" algn="l"/>
                <a:tab pos="7578725" algn="l"/>
                <a:tab pos="8493125" algn="l"/>
                <a:tab pos="9407525" algn="l"/>
                <a:tab pos="10321925" algn="l"/>
              </a:tabLst>
              <a:defRPr/>
            </a:pPr>
            <a:endParaRPr lang="en-GB" altLang="en-US" sz="1400" dirty="0" smtClean="0">
              <a:solidFill>
                <a:schemeClr val="tx1">
                  <a:lumMod val="95000"/>
                </a:schemeClr>
              </a:solidFill>
              <a:effectLst/>
            </a:endParaRPr>
          </a:p>
          <a:p>
            <a:pPr marL="395288" indent="-395288" eaLnBrk="1" hangingPunct="1">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altLang="en-US" sz="2800" dirty="0" smtClean="0">
                <a:solidFill>
                  <a:schemeClr val="tx1">
                    <a:lumMod val="95000"/>
                  </a:schemeClr>
                </a:solidFill>
                <a:effectLst/>
              </a:rPr>
              <a:t>“…have the sense of ‘to lead’ but in each case the context forces the meaning ‘to care for’.</a:t>
            </a:r>
          </a:p>
        </p:txBody>
      </p:sp>
      <p:pic>
        <p:nvPicPr>
          <p:cNvPr id="9933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519238"/>
            <a:ext cx="3581400" cy="533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bwMode="auto">
          <a:xfrm>
            <a:off x="2857500" y="0"/>
            <a:ext cx="3505200" cy="2819400"/>
          </a:xfrm>
          <a:prstGeom prst="ellipse">
            <a:avLst/>
          </a:prstGeom>
          <a:solidFill>
            <a:srgbClr val="FFFF00"/>
          </a:solidFill>
          <a:ln w="4127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00"/>
                </a:solidFill>
                <a:effectLst/>
                <a:latin typeface="Arial" charset="0"/>
              </a:rPr>
              <a:t>Christ is the head of the church     </a:t>
            </a:r>
            <a:r>
              <a:rPr kumimoji="0" lang="en-US" sz="2400" b="1" i="0" u="none" strike="noStrike" cap="none" normalizeH="0" baseline="0" dirty="0" smtClean="0">
                <a:ln>
                  <a:noFill/>
                </a:ln>
                <a:solidFill>
                  <a:srgbClr val="000000"/>
                </a:solidFill>
                <a:effectLst/>
                <a:latin typeface="Arial" charset="0"/>
              </a:rPr>
              <a:t>(Eph. 1:22-23)</a:t>
            </a:r>
          </a:p>
        </p:txBody>
      </p:sp>
      <p:sp>
        <p:nvSpPr>
          <p:cNvPr id="7" name="Rectangle 6"/>
          <p:cNvSpPr/>
          <p:nvPr/>
        </p:nvSpPr>
        <p:spPr bwMode="auto">
          <a:xfrm>
            <a:off x="3505200" y="3848100"/>
            <a:ext cx="2209800" cy="1028700"/>
          </a:xfrm>
          <a:prstGeom prst="rect">
            <a:avLst/>
          </a:prstGeom>
          <a:solidFill>
            <a:srgbClr val="A365D1"/>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charset="0"/>
              </a:rPr>
              <a:t>Elders           </a:t>
            </a:r>
            <a:r>
              <a:rPr kumimoji="0" lang="en-US" sz="2400" b="1" i="0" u="none" strike="noStrike" cap="none" normalizeH="0" baseline="0" dirty="0" smtClean="0">
                <a:ln>
                  <a:noFill/>
                </a:ln>
                <a:solidFill>
                  <a:srgbClr val="000000"/>
                </a:solidFill>
                <a:effectLst/>
                <a:latin typeface="Arial" charset="0"/>
              </a:rPr>
              <a:t>1 Pet. 5:1-4</a:t>
            </a:r>
          </a:p>
        </p:txBody>
      </p:sp>
      <p:sp>
        <p:nvSpPr>
          <p:cNvPr id="8" name="Down Arrow 7"/>
          <p:cNvSpPr/>
          <p:nvPr/>
        </p:nvSpPr>
        <p:spPr bwMode="auto">
          <a:xfrm>
            <a:off x="4267200" y="2857500"/>
            <a:ext cx="685800" cy="990600"/>
          </a:xfrm>
          <a:prstGeom prst="downArrow">
            <a:avLst/>
          </a:prstGeom>
          <a:solidFill>
            <a:srgbClr val="FF0000"/>
          </a:solidFill>
          <a:ln w="222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28600" y="5791200"/>
            <a:ext cx="2209800" cy="1028700"/>
          </a:xfrm>
          <a:prstGeom prst="rect">
            <a:avLst/>
          </a:prstGeom>
          <a:solidFill>
            <a:srgbClr val="00B0F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charset="0"/>
              </a:rPr>
              <a:t>Deacons </a:t>
            </a:r>
            <a:r>
              <a:rPr lang="en-US" sz="2400" b="1" dirty="0">
                <a:solidFill>
                  <a:srgbClr val="000000"/>
                </a:solidFill>
              </a:rPr>
              <a:t> </a:t>
            </a:r>
            <a:r>
              <a:rPr lang="en-US" sz="2400" b="1" dirty="0" smtClean="0">
                <a:solidFill>
                  <a:srgbClr val="000000"/>
                </a:solidFill>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Acts</a:t>
            </a:r>
            <a:r>
              <a:rPr kumimoji="0" lang="en-US" sz="2400" b="1" i="0" u="none" strike="noStrike" cap="none" normalizeH="0" dirty="0" smtClean="0">
                <a:ln>
                  <a:noFill/>
                </a:ln>
                <a:solidFill>
                  <a:srgbClr val="000000"/>
                </a:solidFill>
                <a:effectLst/>
                <a:latin typeface="Arial" charset="0"/>
              </a:rPr>
              <a:t> 6:1-6</a:t>
            </a:r>
            <a:endParaRPr kumimoji="0" lang="en-US" sz="2400" b="1" i="0" u="none" strike="noStrike" cap="none" normalizeH="0" baseline="0" dirty="0" smtClean="0">
              <a:ln>
                <a:noFill/>
              </a:ln>
              <a:solidFill>
                <a:srgbClr val="000000"/>
              </a:solidFill>
              <a:effectLst/>
              <a:latin typeface="Arial" charset="0"/>
            </a:endParaRPr>
          </a:p>
        </p:txBody>
      </p:sp>
      <p:sp>
        <p:nvSpPr>
          <p:cNvPr id="10" name="Rectangle 9"/>
          <p:cNvSpPr/>
          <p:nvPr/>
        </p:nvSpPr>
        <p:spPr bwMode="auto">
          <a:xfrm>
            <a:off x="3505200" y="5772150"/>
            <a:ext cx="2209800" cy="1028700"/>
          </a:xfrm>
          <a:prstGeom prst="rect">
            <a:avLst/>
          </a:prstGeom>
          <a:solidFill>
            <a:srgbClr val="00B0F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charset="0"/>
              </a:rPr>
              <a:t>Preachers</a:t>
            </a:r>
            <a:endParaRPr lang="en-US" sz="2400" b="1" dirty="0" smtClean="0">
              <a:solidFill>
                <a:srgbClr val="000000"/>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charset="0"/>
              </a:rPr>
              <a:t>2 Tim. 4:1-4</a:t>
            </a:r>
          </a:p>
        </p:txBody>
      </p:sp>
      <p:sp>
        <p:nvSpPr>
          <p:cNvPr id="11" name="Rectangle 10"/>
          <p:cNvSpPr/>
          <p:nvPr/>
        </p:nvSpPr>
        <p:spPr bwMode="auto">
          <a:xfrm>
            <a:off x="6781800" y="5772150"/>
            <a:ext cx="2209800" cy="1028700"/>
          </a:xfrm>
          <a:prstGeom prst="rect">
            <a:avLst/>
          </a:prstGeom>
          <a:solidFill>
            <a:srgbClr val="00B0F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000000"/>
                </a:solidFill>
                <a:effectLst/>
              </a:rPr>
              <a:t>All Members</a:t>
            </a:r>
            <a:endParaRPr lang="en-US" sz="2600" b="1" dirty="0" smtClean="0">
              <a:solidFill>
                <a:srgbClr val="000000"/>
              </a:solidFill>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rPr>
              <a:t>Heb. 10:22-25</a:t>
            </a:r>
          </a:p>
        </p:txBody>
      </p:sp>
      <p:sp>
        <p:nvSpPr>
          <p:cNvPr id="12" name="Down Arrow 11"/>
          <p:cNvSpPr/>
          <p:nvPr/>
        </p:nvSpPr>
        <p:spPr bwMode="auto">
          <a:xfrm rot="2831566">
            <a:off x="2587958" y="4584737"/>
            <a:ext cx="685800" cy="1391072"/>
          </a:xfrm>
          <a:prstGeom prst="downArrow">
            <a:avLst/>
          </a:prstGeom>
          <a:solidFill>
            <a:srgbClr val="FF0000"/>
          </a:solidFill>
          <a:ln w="222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3" name="Down Arrow 12"/>
          <p:cNvSpPr/>
          <p:nvPr/>
        </p:nvSpPr>
        <p:spPr bwMode="auto">
          <a:xfrm>
            <a:off x="4267200" y="4876800"/>
            <a:ext cx="685800" cy="895350"/>
          </a:xfrm>
          <a:prstGeom prst="downArrow">
            <a:avLst/>
          </a:prstGeom>
          <a:solidFill>
            <a:srgbClr val="FF0000"/>
          </a:solidFill>
          <a:ln w="222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4" name="Down Arrow 13"/>
          <p:cNvSpPr/>
          <p:nvPr/>
        </p:nvSpPr>
        <p:spPr bwMode="auto">
          <a:xfrm rot="18523848">
            <a:off x="5968538" y="4575501"/>
            <a:ext cx="685800" cy="1325323"/>
          </a:xfrm>
          <a:prstGeom prst="downArrow">
            <a:avLst/>
          </a:prstGeom>
          <a:solidFill>
            <a:srgbClr val="FF0000"/>
          </a:solidFill>
          <a:ln w="222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15" name="Rounded Rectangular Callout 14"/>
          <p:cNvSpPr/>
          <p:nvPr/>
        </p:nvSpPr>
        <p:spPr bwMode="auto">
          <a:xfrm>
            <a:off x="64576" y="0"/>
            <a:ext cx="2792924" cy="2362200"/>
          </a:xfrm>
          <a:prstGeom prst="wedgeRoundRectCallout">
            <a:avLst>
              <a:gd name="adj1" fmla="val 74113"/>
              <a:gd name="adj2" fmla="val 33274"/>
              <a:gd name="adj3" fmla="val 16667"/>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2000" dirty="0" smtClean="0"/>
              <a:t>“And </a:t>
            </a:r>
            <a:r>
              <a:rPr lang="en-US" sz="2000" dirty="0"/>
              <a:t>He put all things under His feet, and gave </a:t>
            </a:r>
            <a:r>
              <a:rPr lang="en-US" sz="2000" u="sng" dirty="0"/>
              <a:t>Him to be head over all things to the </a:t>
            </a:r>
            <a:r>
              <a:rPr lang="en-US" sz="2000" u="sng" dirty="0" smtClean="0"/>
              <a:t>church</a:t>
            </a:r>
            <a:r>
              <a:rPr lang="en-US" sz="2000" dirty="0" smtClean="0"/>
              <a:t>, which </a:t>
            </a:r>
            <a:r>
              <a:rPr lang="en-US" sz="2000" dirty="0"/>
              <a:t>is His </a:t>
            </a:r>
            <a:r>
              <a:rPr lang="en-US" sz="2000" dirty="0" smtClean="0"/>
              <a:t>body”</a:t>
            </a:r>
            <a:endParaRPr kumimoji="0" lang="en-US" sz="2000" b="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8647066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250"/>
                                        <p:tgtEl>
                                          <p:spTgt spid="15"/>
                                        </p:tgtEl>
                                      </p:cBhvr>
                                    </p:animEffect>
                                    <p:set>
                                      <p:cBhvr>
                                        <p:cTn id="11" dur="1" fill="hold">
                                          <p:stCondLst>
                                            <p:cond delay="24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7200" y="106363"/>
            <a:ext cx="8458200" cy="1435100"/>
          </a:xfrm>
        </p:spPr>
        <p:txBody>
          <a:bodyPr/>
          <a:lstStyle/>
          <a:p>
            <a:pPr algn="ctr" eaLnBrk="1" hangingPunct="1">
              <a:buClr>
                <a:srgbClr val="FF33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dirty="0" smtClean="0">
                <a:solidFill>
                  <a:schemeClr val="tx2">
                    <a:lumMod val="75000"/>
                  </a:schemeClr>
                </a:solidFill>
              </a:rPr>
              <a:t>THE CHURCH IS NOT A DEMOCRACY</a:t>
            </a:r>
          </a:p>
        </p:txBody>
      </p:sp>
      <p:sp>
        <p:nvSpPr>
          <p:cNvPr id="15362" name="Rectangle 2"/>
          <p:cNvSpPr>
            <a:spLocks noGrp="1" noChangeArrowheads="1"/>
          </p:cNvSpPr>
          <p:nvPr>
            <p:ph type="body" idx="1"/>
          </p:nvPr>
        </p:nvSpPr>
        <p:spPr>
          <a:xfrm>
            <a:off x="457200" y="2057400"/>
            <a:ext cx="8229600" cy="4525963"/>
          </a:xfrm>
        </p:spPr>
        <p:txBody>
          <a:bodyPr/>
          <a:lstStyle/>
          <a:p>
            <a:pPr>
              <a:defRPr/>
            </a:pPr>
            <a:r>
              <a:rPr lang="en-GB" sz="2800" dirty="0" smtClean="0">
                <a:solidFill>
                  <a:srgbClr val="FF0000"/>
                </a:solidFill>
                <a:effectLst>
                  <a:outerShdw blurRad="38100" dist="38100" dir="2700000" algn="tl">
                    <a:srgbClr val="000000">
                      <a:alpha val="43137"/>
                    </a:srgbClr>
                  </a:outerShdw>
                </a:effectLst>
              </a:rPr>
              <a:t>Ephesians 1:22-23 </a:t>
            </a:r>
            <a:r>
              <a:rPr lang="en-GB" sz="2800" dirty="0" smtClean="0">
                <a:solidFill>
                  <a:schemeClr val="tx1">
                    <a:lumMod val="95000"/>
                  </a:schemeClr>
                </a:solidFill>
                <a:effectLst>
                  <a:outerShdw blurRad="38100" dist="38100" dir="2700000" algn="tl">
                    <a:srgbClr val="000000">
                      <a:alpha val="43137"/>
                    </a:srgbClr>
                  </a:outerShdw>
                </a:effectLst>
              </a:rPr>
              <a:t>“</a:t>
            </a:r>
            <a:r>
              <a:rPr lang="en-US" sz="2800" i="1" dirty="0" smtClean="0">
                <a:solidFill>
                  <a:schemeClr val="tx1">
                    <a:lumMod val="95000"/>
                  </a:schemeClr>
                </a:solidFill>
                <a:effectLst/>
              </a:rPr>
              <a:t>And He put all things under His feet, and gave Him to be head over all things to the church, which is His body</a:t>
            </a:r>
            <a:r>
              <a:rPr lang="en-GB" sz="2800" i="1" dirty="0" smtClean="0">
                <a:solidFill>
                  <a:schemeClr val="tx1">
                    <a:lumMod val="95000"/>
                  </a:schemeClr>
                </a:solidFill>
                <a:effectLst/>
              </a:rPr>
              <a:t>.”</a:t>
            </a:r>
          </a:p>
          <a:p>
            <a:pPr>
              <a:defRPr/>
            </a:pPr>
            <a:endParaRPr lang="en-GB" sz="2800" i="1" dirty="0" smtClean="0">
              <a:solidFill>
                <a:srgbClr val="000000"/>
              </a:solidFill>
            </a:endParaRPr>
          </a:p>
          <a:p>
            <a:pPr marL="608013" indent="-608013" eaLnBrk="1" hangingPunct="1">
              <a:spcBef>
                <a:spcPts val="700"/>
              </a:spcBef>
              <a:buClr>
                <a:srgbClr val="6600CC"/>
              </a:buClr>
              <a:tabLst>
                <a:tab pos="1177925" algn="l"/>
                <a:tab pos="2092325" algn="l"/>
                <a:tab pos="3006725" algn="l"/>
                <a:tab pos="3921125" algn="l"/>
                <a:tab pos="4835525" algn="l"/>
                <a:tab pos="5749925" algn="l"/>
                <a:tab pos="6664325" algn="l"/>
                <a:tab pos="7578725" algn="l"/>
                <a:tab pos="8493125" algn="l"/>
                <a:tab pos="9407525" algn="l"/>
                <a:tab pos="10321925" algn="l"/>
              </a:tabLst>
              <a:defRPr/>
            </a:pPr>
            <a:r>
              <a:rPr lang="en-GB" sz="2800" dirty="0" smtClean="0">
                <a:solidFill>
                  <a:schemeClr val="tx1">
                    <a:lumMod val="95000"/>
                  </a:schemeClr>
                </a:solidFill>
              </a:rPr>
              <a:t>The church is a theocracy with the Lord Jesus Christ as its head with trusted, proven, biblically approved elders carrying out </a:t>
            </a:r>
            <a:r>
              <a:rPr lang="en-GB" sz="2800" u="sng" dirty="0" smtClean="0">
                <a:solidFill>
                  <a:schemeClr val="tx1">
                    <a:lumMod val="95000"/>
                  </a:schemeClr>
                </a:solidFill>
              </a:rPr>
              <a:t>His</a:t>
            </a:r>
            <a:r>
              <a:rPr lang="en-GB" sz="2800" dirty="0" smtClean="0">
                <a:solidFill>
                  <a:schemeClr val="tx1">
                    <a:lumMod val="95000"/>
                  </a:schemeClr>
                </a:solidFill>
              </a:rPr>
              <a:t> wishes.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0" y="0"/>
            <a:ext cx="9144000" cy="1312863"/>
          </a:xfrm>
        </p:spPr>
        <p:txBody>
          <a:bodyPr/>
          <a:lstStyle/>
          <a:p>
            <a:pPr eaLnBrk="1" hangingPunct="1">
              <a:buClr>
                <a:srgbClr val="6600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dirty="0">
                <a:solidFill>
                  <a:schemeClr val="tx2">
                    <a:lumMod val="75000"/>
                  </a:schemeClr>
                </a:solidFill>
              </a:rPr>
              <a:t>3</a:t>
            </a:r>
            <a:r>
              <a:rPr lang="en-GB" sz="4000" dirty="0" smtClean="0">
                <a:solidFill>
                  <a:schemeClr val="tx2">
                    <a:lumMod val="75000"/>
                  </a:schemeClr>
                </a:solidFill>
              </a:rPr>
              <a:t>. A Congregation Is To </a:t>
            </a:r>
            <a:r>
              <a:rPr lang="en-GB" sz="4000" dirty="0" err="1" smtClean="0">
                <a:solidFill>
                  <a:schemeClr val="tx2">
                    <a:lumMod val="75000"/>
                  </a:schemeClr>
                </a:solidFill>
              </a:rPr>
              <a:t>Honor</a:t>
            </a:r>
            <a:r>
              <a:rPr lang="en-GB" sz="4000" dirty="0" smtClean="0">
                <a:solidFill>
                  <a:schemeClr val="tx2">
                    <a:lumMod val="75000"/>
                  </a:schemeClr>
                </a:solidFill>
              </a:rPr>
              <a:t> and Recognize Its Elders </a:t>
            </a:r>
          </a:p>
        </p:txBody>
      </p:sp>
      <p:sp>
        <p:nvSpPr>
          <p:cNvPr id="23554" name="Rectangle 2"/>
          <p:cNvSpPr>
            <a:spLocks noGrp="1" noChangeArrowheads="1"/>
          </p:cNvSpPr>
          <p:nvPr>
            <p:ph type="body" idx="1"/>
          </p:nvPr>
        </p:nvSpPr>
        <p:spPr>
          <a:xfrm>
            <a:off x="457200" y="1600200"/>
            <a:ext cx="8229600" cy="4953000"/>
          </a:xfrm>
        </p:spPr>
        <p:txBody>
          <a:bodyPr/>
          <a:lstStyle/>
          <a:p>
            <a:pPr eaLnBrk="1" hangingPunct="1">
              <a:buClr>
                <a:srgbClr val="0066FF"/>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400" u="sng" dirty="0" smtClean="0">
                <a:solidFill>
                  <a:srgbClr val="FF0000"/>
                </a:solidFill>
              </a:rPr>
              <a:t>1 Tim. 5:17</a:t>
            </a:r>
            <a:r>
              <a:rPr lang="en-GB" sz="3400" dirty="0" smtClean="0">
                <a:solidFill>
                  <a:srgbClr val="FF0000"/>
                </a:solidFill>
              </a:rPr>
              <a:t> </a:t>
            </a:r>
          </a:p>
          <a:p>
            <a:pPr eaLnBrk="1" hangingPunct="1">
              <a:buClr>
                <a:srgbClr val="0066FF"/>
              </a:buClr>
              <a:buFont typeface="Georgia"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400" i="1" dirty="0" smtClean="0">
                <a:solidFill>
                  <a:schemeClr val="tx1">
                    <a:lumMod val="95000"/>
                  </a:schemeClr>
                </a:solidFill>
              </a:rPr>
              <a:t>  “</a:t>
            </a:r>
            <a:r>
              <a:rPr lang="en-US" sz="3600" i="1" dirty="0" smtClean="0">
                <a:solidFill>
                  <a:schemeClr val="tx1">
                    <a:lumMod val="95000"/>
                  </a:schemeClr>
                </a:solidFill>
                <a:effectLst/>
              </a:rPr>
              <a:t>Let the elders who rule well be counted worthy of </a:t>
            </a:r>
            <a:r>
              <a:rPr lang="en-US" sz="3600" i="1" u="sng" dirty="0" smtClean="0">
                <a:solidFill>
                  <a:schemeClr val="tx1">
                    <a:lumMod val="95000"/>
                  </a:schemeClr>
                </a:solidFill>
                <a:effectLst/>
              </a:rPr>
              <a:t>double honor</a:t>
            </a:r>
            <a:r>
              <a:rPr lang="en-US" sz="3600" i="1" dirty="0" smtClean="0">
                <a:solidFill>
                  <a:schemeClr val="tx1">
                    <a:lumMod val="95000"/>
                  </a:schemeClr>
                </a:solidFill>
                <a:effectLst/>
              </a:rPr>
              <a:t>, especially those who labor in the word and doctrine”</a:t>
            </a:r>
            <a:endParaRPr lang="en-GB" i="1" dirty="0" smtClean="0">
              <a:solidFill>
                <a:schemeClr val="tx1">
                  <a:lumMod val="95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1600200"/>
            <a:ext cx="8229600" cy="4953000"/>
          </a:xfrm>
        </p:spPr>
        <p:txBody>
          <a:bodyPr/>
          <a:lstStyle/>
          <a:p>
            <a:pPr eaLnBrk="1" hangingPunct="1">
              <a:buClr>
                <a:srgbClr val="0066FF"/>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400" u="sng" dirty="0" smtClean="0">
                <a:solidFill>
                  <a:srgbClr val="FF0000"/>
                </a:solidFill>
              </a:rPr>
              <a:t>1 Thess. 5:12</a:t>
            </a:r>
            <a:r>
              <a:rPr lang="en-GB" sz="3400" dirty="0" smtClean="0">
                <a:solidFill>
                  <a:srgbClr val="FF0000"/>
                </a:solidFill>
              </a:rPr>
              <a:t> </a:t>
            </a:r>
          </a:p>
          <a:p>
            <a:pPr eaLnBrk="1" hangingPunct="1">
              <a:buClr>
                <a:srgbClr val="0066FF"/>
              </a:buClr>
              <a:buFont typeface="Georgia"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400" i="1" dirty="0" smtClean="0">
                <a:solidFill>
                  <a:schemeClr val="tx1">
                    <a:lumMod val="95000"/>
                  </a:schemeClr>
                </a:solidFill>
              </a:rPr>
              <a:t>  “</a:t>
            </a:r>
            <a:r>
              <a:rPr lang="en-US" sz="3600" i="1" dirty="0" smtClean="0">
                <a:solidFill>
                  <a:schemeClr val="tx1">
                    <a:lumMod val="95000"/>
                  </a:schemeClr>
                </a:solidFill>
                <a:effectLst/>
              </a:rPr>
              <a:t>And we urge you, brethren, to </a:t>
            </a:r>
            <a:r>
              <a:rPr lang="en-US" sz="3600" i="1" u="sng" dirty="0" smtClean="0">
                <a:solidFill>
                  <a:schemeClr val="tx1">
                    <a:lumMod val="95000"/>
                  </a:schemeClr>
                </a:solidFill>
                <a:effectLst/>
              </a:rPr>
              <a:t>recognize</a:t>
            </a:r>
            <a:r>
              <a:rPr lang="en-US" sz="3600" i="1" dirty="0" smtClean="0">
                <a:solidFill>
                  <a:schemeClr val="tx1">
                    <a:lumMod val="95000"/>
                  </a:schemeClr>
                </a:solidFill>
                <a:effectLst/>
              </a:rPr>
              <a:t> those who labor among you, and are over you in the Lord”</a:t>
            </a:r>
            <a:endParaRPr lang="en-GB" i="1" dirty="0" smtClean="0">
              <a:solidFill>
                <a:schemeClr val="tx1">
                  <a:lumMod val="95000"/>
                </a:schemeClr>
              </a:solidFill>
              <a:effectLst/>
            </a:endParaRPr>
          </a:p>
        </p:txBody>
      </p:sp>
      <p:sp>
        <p:nvSpPr>
          <p:cNvPr id="6" name="Rectangle 1"/>
          <p:cNvSpPr txBox="1">
            <a:spLocks noChangeArrowheads="1"/>
          </p:cNvSpPr>
          <p:nvPr/>
        </p:nvSpPr>
        <p:spPr bwMode="auto">
          <a:xfrm>
            <a:off x="0" y="0"/>
            <a:ext cx="9144000" cy="1312863"/>
          </a:xfrm>
          <a:prstGeom prst="rect">
            <a:avLst/>
          </a:prstGeom>
          <a:noFill/>
          <a:ln w="9525">
            <a:noFill/>
            <a:miter lim="800000"/>
            <a:headEnd/>
            <a:tailEnd/>
          </a:ln>
          <a:effectLst/>
        </p:spPr>
        <p:txBody>
          <a:bodyPr anchor="ctr"/>
          <a:lstStyle/>
          <a:p>
            <a:pPr eaLnBrk="1" hangingPunct="1">
              <a:buClr>
                <a:srgbClr val="6600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b="1" kern="0" dirty="0">
                <a:solidFill>
                  <a:schemeClr val="tx2">
                    <a:lumMod val="75000"/>
                  </a:schemeClr>
                </a:solidFill>
                <a:effectLst>
                  <a:outerShdw blurRad="38100" dist="38100" dir="2700000" algn="tl">
                    <a:srgbClr val="000000"/>
                  </a:outerShdw>
                </a:effectLst>
                <a:latin typeface="+mj-lt"/>
                <a:ea typeface="+mj-ea"/>
                <a:cs typeface="+mj-cs"/>
              </a:rPr>
              <a:t>3</a:t>
            </a:r>
            <a:r>
              <a:rPr lang="en-GB" sz="4000" b="1" kern="0" dirty="0" smtClean="0">
                <a:solidFill>
                  <a:schemeClr val="tx2">
                    <a:lumMod val="75000"/>
                  </a:schemeClr>
                </a:solidFill>
                <a:effectLst>
                  <a:outerShdw blurRad="38100" dist="38100" dir="2700000" algn="tl">
                    <a:srgbClr val="000000"/>
                  </a:outerShdw>
                </a:effectLst>
                <a:latin typeface="+mj-lt"/>
                <a:ea typeface="+mj-ea"/>
                <a:cs typeface="+mj-cs"/>
              </a:rPr>
              <a:t>. </a:t>
            </a:r>
            <a:r>
              <a:rPr lang="en-GB" sz="4000" b="1" kern="0" dirty="0">
                <a:solidFill>
                  <a:schemeClr val="tx2">
                    <a:lumMod val="75000"/>
                  </a:schemeClr>
                </a:solidFill>
                <a:effectLst>
                  <a:outerShdw blurRad="38100" dist="38100" dir="2700000" algn="tl">
                    <a:srgbClr val="000000"/>
                  </a:outerShdw>
                </a:effectLst>
                <a:latin typeface="+mj-lt"/>
                <a:ea typeface="+mj-ea"/>
                <a:cs typeface="+mj-cs"/>
              </a:rPr>
              <a:t>A Congregation Is To </a:t>
            </a:r>
            <a:r>
              <a:rPr lang="en-GB" sz="4000" b="1" kern="0" dirty="0" err="1">
                <a:solidFill>
                  <a:schemeClr val="tx2">
                    <a:lumMod val="75000"/>
                  </a:schemeClr>
                </a:solidFill>
                <a:effectLst>
                  <a:outerShdw blurRad="38100" dist="38100" dir="2700000" algn="tl">
                    <a:srgbClr val="000000"/>
                  </a:outerShdw>
                </a:effectLst>
                <a:latin typeface="+mj-lt"/>
                <a:ea typeface="+mj-ea"/>
                <a:cs typeface="+mj-cs"/>
              </a:rPr>
              <a:t>Honor</a:t>
            </a:r>
            <a:r>
              <a:rPr lang="en-GB" sz="4000" b="1" kern="0" dirty="0">
                <a:solidFill>
                  <a:schemeClr val="tx2">
                    <a:lumMod val="75000"/>
                  </a:schemeClr>
                </a:solidFill>
                <a:effectLst>
                  <a:outerShdw blurRad="38100" dist="38100" dir="2700000" algn="tl">
                    <a:srgbClr val="000000"/>
                  </a:outerShdw>
                </a:effectLst>
                <a:latin typeface="+mj-lt"/>
                <a:ea typeface="+mj-ea"/>
                <a:cs typeface="+mj-cs"/>
              </a:rPr>
              <a:t> and Recognize Its Elders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1"/>
          <p:cNvSpPr txBox="1">
            <a:spLocks noChangeArrowheads="1"/>
          </p:cNvSpPr>
          <p:nvPr/>
        </p:nvSpPr>
        <p:spPr bwMode="auto">
          <a:xfrm>
            <a:off x="0" y="0"/>
            <a:ext cx="9144000" cy="1312863"/>
          </a:xfrm>
          <a:prstGeom prst="rect">
            <a:avLst/>
          </a:prstGeom>
          <a:noFill/>
          <a:ln w="9525">
            <a:noFill/>
            <a:miter lim="800000"/>
            <a:headEnd/>
            <a:tailEnd/>
          </a:ln>
          <a:effectLst/>
        </p:spPr>
        <p:txBody>
          <a:bodyPr anchor="ctr"/>
          <a:lstStyle/>
          <a:p>
            <a:pPr eaLnBrk="1" hangingPunct="1">
              <a:buClr>
                <a:srgbClr val="6600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b="1" kern="0" dirty="0">
                <a:solidFill>
                  <a:schemeClr val="tx2">
                    <a:lumMod val="75000"/>
                  </a:schemeClr>
                </a:solidFill>
                <a:effectLst>
                  <a:outerShdw blurRad="38100" dist="38100" dir="2700000" algn="tl">
                    <a:srgbClr val="000000"/>
                  </a:outerShdw>
                </a:effectLst>
                <a:latin typeface="+mj-lt"/>
                <a:ea typeface="+mj-ea"/>
                <a:cs typeface="+mj-cs"/>
              </a:rPr>
              <a:t>3</a:t>
            </a:r>
            <a:r>
              <a:rPr lang="en-GB" sz="4000" b="1" kern="0" dirty="0" smtClean="0">
                <a:solidFill>
                  <a:schemeClr val="tx2">
                    <a:lumMod val="75000"/>
                  </a:schemeClr>
                </a:solidFill>
                <a:effectLst>
                  <a:outerShdw blurRad="38100" dist="38100" dir="2700000" algn="tl">
                    <a:srgbClr val="000000"/>
                  </a:outerShdw>
                </a:effectLst>
                <a:latin typeface="+mj-lt"/>
                <a:ea typeface="+mj-ea"/>
                <a:cs typeface="+mj-cs"/>
              </a:rPr>
              <a:t>. </a:t>
            </a:r>
            <a:r>
              <a:rPr lang="en-GB" sz="4000" b="1" kern="0" dirty="0">
                <a:solidFill>
                  <a:schemeClr val="tx2">
                    <a:lumMod val="75000"/>
                  </a:schemeClr>
                </a:solidFill>
                <a:effectLst>
                  <a:outerShdw blurRad="38100" dist="38100" dir="2700000" algn="tl">
                    <a:srgbClr val="000000"/>
                  </a:outerShdw>
                </a:effectLst>
                <a:latin typeface="+mj-lt"/>
                <a:ea typeface="+mj-ea"/>
                <a:cs typeface="+mj-cs"/>
              </a:rPr>
              <a:t>A Congregation Is To </a:t>
            </a:r>
            <a:r>
              <a:rPr lang="en-GB" sz="4000" b="1" kern="0" dirty="0" err="1">
                <a:solidFill>
                  <a:schemeClr val="tx2">
                    <a:lumMod val="75000"/>
                  </a:schemeClr>
                </a:solidFill>
                <a:effectLst>
                  <a:outerShdw blurRad="38100" dist="38100" dir="2700000" algn="tl">
                    <a:srgbClr val="000000"/>
                  </a:outerShdw>
                </a:effectLst>
                <a:latin typeface="+mj-lt"/>
                <a:ea typeface="+mj-ea"/>
                <a:cs typeface="+mj-cs"/>
              </a:rPr>
              <a:t>Honor</a:t>
            </a:r>
            <a:r>
              <a:rPr lang="en-GB" sz="4000" b="1" kern="0" dirty="0">
                <a:solidFill>
                  <a:schemeClr val="tx2">
                    <a:lumMod val="75000"/>
                  </a:schemeClr>
                </a:solidFill>
                <a:effectLst>
                  <a:outerShdw blurRad="38100" dist="38100" dir="2700000" algn="tl">
                    <a:srgbClr val="000000"/>
                  </a:outerShdw>
                </a:effectLst>
                <a:latin typeface="+mj-lt"/>
                <a:ea typeface="+mj-ea"/>
                <a:cs typeface="+mj-cs"/>
              </a:rPr>
              <a:t> and Recognize Its Elders </a:t>
            </a:r>
          </a:p>
        </p:txBody>
      </p:sp>
      <p:sp>
        <p:nvSpPr>
          <p:cNvPr id="23554" name="Rectangle 2"/>
          <p:cNvSpPr>
            <a:spLocks noGrp="1" noChangeArrowheads="1"/>
          </p:cNvSpPr>
          <p:nvPr>
            <p:ph type="body" idx="1"/>
          </p:nvPr>
        </p:nvSpPr>
        <p:spPr>
          <a:xfrm>
            <a:off x="457200" y="1600200"/>
            <a:ext cx="8229600" cy="4953000"/>
          </a:xfrm>
        </p:spPr>
        <p:txBody>
          <a:bodyPr/>
          <a:lstStyle/>
          <a:p>
            <a:pPr eaLnBrk="1" hangingPunct="1">
              <a:buClr>
                <a:srgbClr val="0066FF"/>
              </a:buCl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400" u="sng" dirty="0" smtClean="0">
                <a:solidFill>
                  <a:srgbClr val="FF0000"/>
                </a:solidFill>
              </a:rPr>
              <a:t>1 Thess. 5:13</a:t>
            </a:r>
            <a:endParaRPr lang="en-GB" sz="3400" dirty="0" smtClean="0">
              <a:solidFill>
                <a:srgbClr val="FF0000"/>
              </a:solidFill>
            </a:endParaRPr>
          </a:p>
          <a:p>
            <a:pPr eaLnBrk="1" hangingPunct="1">
              <a:buClr>
                <a:srgbClr val="0066FF"/>
              </a:buClr>
              <a:buFont typeface="Georgia"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3400" i="1" dirty="0" smtClean="0">
                <a:solidFill>
                  <a:schemeClr val="tx1">
                    <a:lumMod val="95000"/>
                  </a:schemeClr>
                </a:solidFill>
                <a:effectLst>
                  <a:outerShdw blurRad="38100" dist="38100" dir="2700000" algn="tl">
                    <a:srgbClr val="000000">
                      <a:alpha val="43137"/>
                    </a:srgbClr>
                  </a:outerShdw>
                </a:effectLst>
              </a:rPr>
              <a:t>  “</a:t>
            </a:r>
            <a:r>
              <a:rPr lang="en-US" sz="3600" i="1" dirty="0" smtClean="0">
                <a:solidFill>
                  <a:schemeClr val="tx1">
                    <a:lumMod val="95000"/>
                  </a:schemeClr>
                </a:solidFill>
                <a:effectLst/>
              </a:rPr>
              <a:t>and to esteem them very highly in love for their work's sake”</a:t>
            </a:r>
            <a:endParaRPr lang="en-GB" i="1" dirty="0" smtClean="0">
              <a:solidFill>
                <a:schemeClr val="tx1">
                  <a:lumMod val="95000"/>
                </a:schemeClr>
              </a:solidFill>
              <a:effectLs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0" y="228600"/>
            <a:ext cx="8153400" cy="1143000"/>
          </a:xfrm>
        </p:spPr>
        <p:txBody>
          <a:bodyPr/>
          <a:lstStyle/>
          <a:p>
            <a:pPr eaLnBrk="1" hangingPunct="1">
              <a:defRPr/>
            </a:pPr>
            <a:r>
              <a:rPr lang="en-US"/>
              <a:t>A Biblical Eldership</a:t>
            </a:r>
          </a:p>
        </p:txBody>
      </p:sp>
      <p:sp>
        <p:nvSpPr>
          <p:cNvPr id="43011" name="Text Box 5"/>
          <p:cNvSpPr txBox="1">
            <a:spLocks noChangeArrowheads="1"/>
          </p:cNvSpPr>
          <p:nvPr/>
        </p:nvSpPr>
        <p:spPr bwMode="auto">
          <a:xfrm>
            <a:off x="17463" y="1447800"/>
            <a:ext cx="88979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700"/>
              <a:t>1.  A plural number appointed  (never just one)</a:t>
            </a:r>
          </a:p>
        </p:txBody>
      </p:sp>
      <p:sp>
        <p:nvSpPr>
          <p:cNvPr id="23558" name="Text Box 6"/>
          <p:cNvSpPr txBox="1">
            <a:spLocks noChangeArrowheads="1"/>
          </p:cNvSpPr>
          <p:nvPr/>
        </p:nvSpPr>
        <p:spPr bwMode="auto">
          <a:xfrm>
            <a:off x="0" y="2209800"/>
            <a:ext cx="9144000" cy="4410075"/>
          </a:xfrm>
          <a:prstGeom prst="rect">
            <a:avLst/>
          </a:prstGeom>
          <a:noFill/>
          <a:ln w="9525">
            <a:noFill/>
            <a:miter lim="800000"/>
            <a:headEnd/>
            <a:tailEnd/>
          </a:ln>
          <a:effectLst/>
        </p:spPr>
        <p:txBody>
          <a:bodyPr>
            <a:spAutoFit/>
          </a:bodyPr>
          <a:lstStyle/>
          <a:p>
            <a:pPr marL="800100" lvl="1" indent="-342900">
              <a:spcBef>
                <a:spcPct val="50000"/>
              </a:spcBef>
              <a:defRPr/>
            </a:pPr>
            <a:endParaRPr lang="en-US" sz="1600" b="1" dirty="0">
              <a:solidFill>
                <a:srgbClr val="FF0000"/>
              </a:solidFill>
            </a:endParaRPr>
          </a:p>
          <a:p>
            <a:pPr marL="800100" lvl="1" indent="-800100">
              <a:spcBef>
                <a:spcPct val="50000"/>
              </a:spcBef>
              <a:defRPr/>
            </a:pPr>
            <a:r>
              <a:rPr lang="en-US" sz="2700" b="1" dirty="0"/>
              <a:t>2. Each congregation was autonomous</a:t>
            </a:r>
          </a:p>
          <a:p>
            <a:pPr marL="800100" lvl="1" indent="-800100">
              <a:spcBef>
                <a:spcPct val="50000"/>
              </a:spcBef>
              <a:defRPr/>
            </a:pPr>
            <a:endParaRPr lang="en-US" sz="2800" b="1" dirty="0"/>
          </a:p>
          <a:p>
            <a:pPr marL="800100" lvl="1" indent="-800100">
              <a:spcBef>
                <a:spcPct val="50000"/>
              </a:spcBef>
              <a:defRPr/>
            </a:pPr>
            <a:r>
              <a:rPr lang="en-US" sz="2800" b="1" dirty="0"/>
              <a:t>3. </a:t>
            </a:r>
            <a:r>
              <a:rPr lang="en-US" sz="2700" b="1" dirty="0"/>
              <a:t>Paul appointed elders “in every church” </a:t>
            </a:r>
            <a:r>
              <a:rPr lang="en-US" sz="2700" b="1" dirty="0">
                <a:solidFill>
                  <a:srgbClr val="FFFF00"/>
                </a:solidFill>
                <a:effectLst>
                  <a:outerShdw blurRad="38100" dist="38100" dir="2700000" algn="tl">
                    <a:srgbClr val="000000">
                      <a:alpha val="43137"/>
                    </a:srgbClr>
                  </a:outerShdw>
                </a:effectLst>
              </a:rPr>
              <a:t>Acts 14:23</a:t>
            </a:r>
          </a:p>
          <a:p>
            <a:pPr marL="800100" lvl="1" indent="-800100">
              <a:spcBef>
                <a:spcPct val="50000"/>
              </a:spcBef>
              <a:defRPr/>
            </a:pPr>
            <a:r>
              <a:rPr lang="en-US" sz="2800" b="1" dirty="0">
                <a:effectLst>
                  <a:outerShdw blurRad="38100" dist="38100" dir="2700000" algn="tl">
                    <a:srgbClr val="000000">
                      <a:alpha val="43137"/>
                    </a:srgbClr>
                  </a:outerShdw>
                </a:effectLst>
              </a:rPr>
              <a:t>   </a:t>
            </a:r>
          </a:p>
          <a:p>
            <a:pPr marL="800100" lvl="1" indent="-800100">
              <a:spcBef>
                <a:spcPct val="50000"/>
              </a:spcBef>
              <a:defRPr/>
            </a:pPr>
            <a:r>
              <a:rPr lang="en-US" sz="2800" b="1" dirty="0">
                <a:effectLst>
                  <a:outerShdw blurRad="38100" dist="38100" dir="2700000" algn="tl">
                    <a:srgbClr val="000000">
                      <a:alpha val="43137"/>
                    </a:srgbClr>
                  </a:outerShdw>
                </a:effectLst>
              </a:rPr>
              <a:t>  -  “</a:t>
            </a:r>
            <a:r>
              <a:rPr lang="en-US" sz="2800" dirty="0"/>
              <a:t>For this reason I left you in Crete, that you should set in order the things that are lacking, and </a:t>
            </a:r>
            <a:r>
              <a:rPr lang="en-US" sz="2800" u="sng" dirty="0"/>
              <a:t>appoint </a:t>
            </a:r>
            <a:r>
              <a:rPr lang="en-US" sz="2800" u="sng" dirty="0">
                <a:solidFill>
                  <a:srgbClr val="FFFF00"/>
                </a:solidFill>
              </a:rPr>
              <a:t>elders </a:t>
            </a:r>
            <a:r>
              <a:rPr lang="en-US" sz="2800" u="sng" dirty="0"/>
              <a:t>in every city as I commanded you</a:t>
            </a:r>
            <a:r>
              <a:rPr lang="en-US" sz="2800" dirty="0"/>
              <a:t>”  </a:t>
            </a:r>
            <a:r>
              <a:rPr lang="en-US" sz="2800" b="1" dirty="0">
                <a:solidFill>
                  <a:srgbClr val="FFFF00"/>
                </a:solidFill>
              </a:rPr>
              <a:t>Tit. 1:5</a:t>
            </a:r>
            <a:endParaRPr lang="en-US" sz="2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65702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027"/>
          <p:cNvSpPr txBox="1">
            <a:spLocks noChangeArrowheads="1"/>
          </p:cNvSpPr>
          <p:nvPr/>
        </p:nvSpPr>
        <p:spPr>
          <a:xfrm>
            <a:off x="762000" y="1600200"/>
            <a:ext cx="8382000" cy="4525963"/>
          </a:xfrm>
          <a:prstGeom prst="rect">
            <a:avLst/>
          </a:prstGeom>
        </p:spPr>
        <p:txBody>
          <a:bodyPr/>
          <a:lstStyle/>
          <a:p>
            <a:pPr marL="514350" indent="-514350">
              <a:spcBef>
                <a:spcPct val="20000"/>
              </a:spcBef>
              <a:defRPr/>
            </a:pPr>
            <a:endParaRPr lang="en-US" sz="2600" b="1" kern="0" dirty="0">
              <a:latin typeface="+mn-lt"/>
            </a:endParaRPr>
          </a:p>
          <a:p>
            <a:pPr marL="342900" indent="-342900">
              <a:spcBef>
                <a:spcPct val="20000"/>
              </a:spcBef>
              <a:defRPr/>
            </a:pPr>
            <a:r>
              <a:rPr lang="en-US" sz="3600" b="1" kern="0" dirty="0">
                <a:latin typeface="+mn-lt"/>
              </a:rPr>
              <a:t>   </a:t>
            </a:r>
            <a:r>
              <a:rPr lang="en-US" sz="3600" b="1" kern="0" dirty="0">
                <a:solidFill>
                  <a:srgbClr val="FF0000"/>
                </a:solidFill>
              </a:rPr>
              <a:t> 1 Tim. 5:19 </a:t>
            </a:r>
          </a:p>
          <a:p>
            <a:pPr marL="342900" indent="-342900">
              <a:spcBef>
                <a:spcPct val="20000"/>
              </a:spcBef>
              <a:defRPr/>
            </a:pPr>
            <a:r>
              <a:rPr lang="en-US" sz="3600" b="1" i="1" kern="0" dirty="0">
                <a:solidFill>
                  <a:schemeClr val="tx1">
                    <a:lumMod val="95000"/>
                  </a:schemeClr>
                </a:solidFill>
                <a:latin typeface="+mn-lt"/>
              </a:rPr>
              <a:t>  “</a:t>
            </a:r>
            <a:r>
              <a:rPr lang="en-US" sz="3600" b="1" i="1" dirty="0">
                <a:solidFill>
                  <a:schemeClr val="tx1">
                    <a:lumMod val="95000"/>
                  </a:schemeClr>
                </a:solidFill>
              </a:rPr>
              <a:t>Do not receive an accusation against an elder except from two or three witnesses”</a:t>
            </a:r>
            <a:endParaRPr lang="en-US" sz="3600" b="1" i="1" kern="0" dirty="0">
              <a:solidFill>
                <a:schemeClr val="tx1">
                  <a:lumMod val="95000"/>
                </a:schemeClr>
              </a:solidFill>
              <a:latin typeface="+mn-lt"/>
            </a:endParaRPr>
          </a:p>
          <a:p>
            <a:pPr marL="342900" indent="-342900">
              <a:spcBef>
                <a:spcPct val="20000"/>
              </a:spcBef>
              <a:defRPr/>
            </a:pPr>
            <a:r>
              <a:rPr lang="en-US" sz="2800" b="1" kern="0" dirty="0">
                <a:solidFill>
                  <a:schemeClr val="tx1">
                    <a:lumMod val="95000"/>
                  </a:schemeClr>
                </a:solidFill>
                <a:latin typeface="+mn-lt"/>
              </a:rPr>
              <a:t>					    </a:t>
            </a:r>
          </a:p>
          <a:p>
            <a:pPr marL="342900" indent="-342900">
              <a:spcBef>
                <a:spcPct val="20000"/>
              </a:spcBef>
              <a:defRPr/>
            </a:pPr>
            <a:r>
              <a:rPr lang="en-US" sz="2800" b="1" kern="0" dirty="0">
                <a:solidFill>
                  <a:srgbClr val="FF0000"/>
                </a:solidFill>
                <a:latin typeface="+mn-lt"/>
              </a:rPr>
              <a:t>			</a:t>
            </a:r>
            <a:endParaRPr lang="en-US" sz="2600" b="1" kern="0" dirty="0">
              <a:solidFill>
                <a:srgbClr val="FF0000"/>
              </a:solidFill>
              <a:latin typeface="+mn-lt"/>
            </a:endParaRPr>
          </a:p>
          <a:p>
            <a:pPr marL="514350" indent="-514350">
              <a:spcBef>
                <a:spcPct val="20000"/>
              </a:spcBef>
              <a:defRPr/>
            </a:pPr>
            <a:endParaRPr lang="en-US" sz="3200" b="1" kern="0" dirty="0">
              <a:solidFill>
                <a:srgbClr val="993300"/>
              </a:solidFill>
              <a:latin typeface="+mn-lt"/>
            </a:endParaRPr>
          </a:p>
          <a:p>
            <a:pPr marL="514350" indent="-514350">
              <a:spcBef>
                <a:spcPct val="20000"/>
              </a:spcBef>
              <a:buFontTx/>
              <a:buAutoNum type="arabicPeriod"/>
              <a:defRPr/>
            </a:pPr>
            <a:endParaRPr lang="en-US" sz="3200" b="1" kern="0" dirty="0">
              <a:solidFill>
                <a:srgbClr val="993300"/>
              </a:solidFill>
              <a:latin typeface="+mn-lt"/>
            </a:endParaRPr>
          </a:p>
          <a:p>
            <a:pPr marL="742950" lvl="1" indent="-285750">
              <a:spcBef>
                <a:spcPct val="20000"/>
              </a:spcBef>
              <a:buFontTx/>
              <a:buChar char="–"/>
              <a:defRPr/>
            </a:pPr>
            <a:endParaRPr lang="en-US" sz="3200" i="1" kern="0" dirty="0">
              <a:latin typeface="+mn-lt"/>
            </a:endParaRPr>
          </a:p>
        </p:txBody>
      </p:sp>
      <p:sp>
        <p:nvSpPr>
          <p:cNvPr id="7" name="Rectangle 1"/>
          <p:cNvSpPr>
            <a:spLocks noGrp="1" noChangeArrowheads="1"/>
          </p:cNvSpPr>
          <p:nvPr>
            <p:ph type="title"/>
          </p:nvPr>
        </p:nvSpPr>
        <p:spPr>
          <a:xfrm>
            <a:off x="0" y="0"/>
            <a:ext cx="9144000" cy="1312863"/>
          </a:xfrm>
        </p:spPr>
        <p:txBody>
          <a:bodyPr/>
          <a:lstStyle/>
          <a:p>
            <a:pPr eaLnBrk="1" hangingPunct="1">
              <a:buClr>
                <a:srgbClr val="660066"/>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dirty="0">
                <a:solidFill>
                  <a:schemeClr val="tx2">
                    <a:lumMod val="75000"/>
                  </a:schemeClr>
                </a:solidFill>
              </a:rPr>
              <a:t>4</a:t>
            </a:r>
            <a:r>
              <a:rPr lang="en-GB" sz="4000" dirty="0" smtClean="0">
                <a:solidFill>
                  <a:schemeClr val="tx2">
                    <a:lumMod val="75000"/>
                  </a:schemeClr>
                </a:solidFill>
              </a:rPr>
              <a:t>. Receive no Accusation of Elder without Proof</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0" y="152400"/>
            <a:ext cx="9144000" cy="898525"/>
          </a:xfrm>
        </p:spPr>
        <p:txBody>
          <a:bodyPr/>
          <a:lstStyle/>
          <a:p>
            <a:pPr algn="ctr" eaLnBrk="1" hangingPunct="1">
              <a:defRPr/>
            </a:pPr>
            <a:r>
              <a:rPr lang="en-US" sz="4000" dirty="0" smtClean="0">
                <a:solidFill>
                  <a:schemeClr val="tx2">
                    <a:lumMod val="75000"/>
                  </a:schemeClr>
                </a:solidFill>
              </a:rPr>
              <a:t>The Work of an Elder </a:t>
            </a:r>
            <a:br>
              <a:rPr lang="en-US" sz="4000" dirty="0" smtClean="0">
                <a:solidFill>
                  <a:schemeClr val="tx2">
                    <a:lumMod val="75000"/>
                  </a:schemeClr>
                </a:solidFill>
              </a:rPr>
            </a:br>
            <a:r>
              <a:rPr lang="en-US" sz="4000" dirty="0" smtClean="0">
                <a:solidFill>
                  <a:schemeClr val="tx2">
                    <a:lumMod val="75000"/>
                  </a:schemeClr>
                </a:solidFill>
              </a:rPr>
              <a:t>Should be a work of JOY!	</a:t>
            </a:r>
          </a:p>
        </p:txBody>
      </p:sp>
      <p:sp>
        <p:nvSpPr>
          <p:cNvPr id="105475" name="Text Box 5"/>
          <p:cNvSpPr txBox="1">
            <a:spLocks noChangeArrowheads="1"/>
          </p:cNvSpPr>
          <p:nvPr/>
        </p:nvSpPr>
        <p:spPr bwMode="auto">
          <a:xfrm>
            <a:off x="2895600" y="1905000"/>
            <a:ext cx="2667000" cy="51911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buFontTx/>
              <a:buNone/>
            </a:pPr>
            <a:r>
              <a:rPr lang="en-US" altLang="en-US" sz="2800">
                <a:solidFill>
                  <a:srgbClr val="CC3300"/>
                </a:solidFill>
              </a:rPr>
              <a:t>Heb. 13:17</a:t>
            </a:r>
          </a:p>
        </p:txBody>
      </p:sp>
      <p:sp>
        <p:nvSpPr>
          <p:cNvPr id="84996" name="Text Box 6"/>
          <p:cNvSpPr txBox="1">
            <a:spLocks noChangeArrowheads="1"/>
          </p:cNvSpPr>
          <p:nvPr/>
        </p:nvSpPr>
        <p:spPr bwMode="auto">
          <a:xfrm>
            <a:off x="838200" y="2590800"/>
            <a:ext cx="7848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800100" indent="-34290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lvl="1">
              <a:spcBef>
                <a:spcPct val="0"/>
              </a:spcBef>
              <a:buClrTx/>
              <a:buFontTx/>
              <a:buNone/>
              <a:defRPr/>
            </a:pPr>
            <a:r>
              <a:rPr lang="en-US" altLang="en-US" sz="3200" i="1" dirty="0" smtClean="0">
                <a:solidFill>
                  <a:schemeClr val="tx1">
                    <a:lumMod val="95000"/>
                  </a:schemeClr>
                </a:solidFill>
              </a:rPr>
              <a:t>“Obey your leaders, and submit to them; for they keep watch over your souls, … </a:t>
            </a:r>
            <a:r>
              <a:rPr lang="en-US" altLang="en-US" sz="3200" i="1" u="sng" dirty="0" smtClean="0">
                <a:solidFill>
                  <a:schemeClr val="tx1">
                    <a:lumMod val="95000"/>
                  </a:schemeClr>
                </a:solidFill>
              </a:rPr>
              <a:t>Let them do this with joy</a:t>
            </a:r>
            <a:r>
              <a:rPr lang="en-US" altLang="en-US" sz="3200" i="1" dirty="0" smtClean="0">
                <a:solidFill>
                  <a:schemeClr val="tx1">
                    <a:lumMod val="95000"/>
                  </a:schemeClr>
                </a:solidFill>
              </a:rPr>
              <a:t>!”</a:t>
            </a:r>
          </a:p>
        </p:txBody>
      </p:sp>
      <p:sp>
        <p:nvSpPr>
          <p:cNvPr id="105477" name="Text Box 7"/>
          <p:cNvSpPr txBox="1">
            <a:spLocks noChangeArrowheads="1"/>
          </p:cNvSpPr>
          <p:nvPr/>
        </p:nvSpPr>
        <p:spPr bwMode="auto">
          <a:xfrm>
            <a:off x="0" y="516255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pPr>
            <a:r>
              <a:rPr lang="en-US" altLang="en-US" sz="3600" b="0"/>
              <a:t> Let us appreciate their “stewardship”</a:t>
            </a:r>
          </a:p>
        </p:txBody>
      </p:sp>
      <p:sp>
        <p:nvSpPr>
          <p:cNvPr id="105478" name="Text Box 10"/>
          <p:cNvSpPr txBox="1">
            <a:spLocks noChangeArrowheads="1"/>
          </p:cNvSpPr>
          <p:nvPr/>
        </p:nvSpPr>
        <p:spPr bwMode="auto">
          <a:xfrm>
            <a:off x="0" y="5924550"/>
            <a:ext cx="8534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50000"/>
              </a:spcBef>
              <a:buClrTx/>
            </a:pPr>
            <a:r>
              <a:rPr lang="en-US" altLang="en-US" sz="3600" b="0"/>
              <a:t> Our thanks, honor, esteem, &amp; respect</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050"/>
          <p:cNvSpPr>
            <a:spLocks noGrp="1" noChangeArrowheads="1"/>
          </p:cNvSpPr>
          <p:nvPr>
            <p:ph type="title"/>
          </p:nvPr>
        </p:nvSpPr>
        <p:spPr>
          <a:xfrm>
            <a:off x="0" y="0"/>
            <a:ext cx="9144000" cy="1143000"/>
          </a:xfrm>
        </p:spPr>
        <p:txBody>
          <a:bodyPr/>
          <a:lstStyle/>
          <a:p>
            <a:pPr algn="ctr">
              <a:defRPr/>
            </a:pPr>
            <a:r>
              <a:rPr lang="en-US" sz="3200" dirty="0" smtClean="0"/>
              <a:t>Radford Blessed with Elders</a:t>
            </a:r>
            <a:endParaRPr lang="en-US" sz="3200" dirty="0"/>
          </a:p>
        </p:txBody>
      </p:sp>
      <p:sp>
        <p:nvSpPr>
          <p:cNvPr id="106499" name="Text Box 5"/>
          <p:cNvSpPr txBox="1">
            <a:spLocks noChangeArrowheads="1"/>
          </p:cNvSpPr>
          <p:nvPr/>
        </p:nvSpPr>
        <p:spPr bwMode="auto">
          <a:xfrm>
            <a:off x="457200" y="3244850"/>
            <a:ext cx="8229600" cy="360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 typeface="Arial" charset="0"/>
              <a:buChar char="•"/>
            </a:pPr>
            <a:r>
              <a:rPr lang="en-US" altLang="en-US" sz="2800">
                <a:latin typeface="Times New Roman" pitchFamily="18" charset="0"/>
                <a:cs typeface="Times New Roman" pitchFamily="18" charset="0"/>
              </a:rPr>
              <a:t> Loving Congregation</a:t>
            </a:r>
          </a:p>
          <a:p>
            <a:pPr>
              <a:spcBef>
                <a:spcPct val="0"/>
              </a:spcBef>
              <a:buClrTx/>
              <a:buFontTx/>
              <a:buNone/>
            </a:pPr>
            <a:endParaRPr lang="en-US" altLang="en-US" sz="1600">
              <a:latin typeface="Times New Roman" pitchFamily="18" charset="0"/>
              <a:cs typeface="Times New Roman" pitchFamily="18" charset="0"/>
            </a:endParaRPr>
          </a:p>
          <a:p>
            <a:pPr>
              <a:spcBef>
                <a:spcPct val="0"/>
              </a:spcBef>
              <a:buClrTx/>
              <a:buFont typeface="Arial" charset="0"/>
              <a:buChar char="•"/>
            </a:pPr>
            <a:r>
              <a:rPr lang="en-US" altLang="en-US" sz="2800">
                <a:latin typeface="Times New Roman" pitchFamily="18" charset="0"/>
                <a:cs typeface="Times New Roman" pitchFamily="18" charset="0"/>
              </a:rPr>
              <a:t> Unified Congregation</a:t>
            </a:r>
          </a:p>
          <a:p>
            <a:pPr>
              <a:spcBef>
                <a:spcPct val="0"/>
              </a:spcBef>
              <a:buClrTx/>
              <a:buFont typeface="Arial" charset="0"/>
              <a:buChar char="•"/>
            </a:pPr>
            <a:endParaRPr lang="en-US" altLang="en-US" sz="1600">
              <a:latin typeface="Times New Roman" pitchFamily="18" charset="0"/>
              <a:cs typeface="Times New Roman" pitchFamily="18" charset="0"/>
            </a:endParaRPr>
          </a:p>
          <a:p>
            <a:pPr>
              <a:spcBef>
                <a:spcPct val="0"/>
              </a:spcBef>
              <a:buClrTx/>
              <a:buFont typeface="Arial" charset="0"/>
              <a:buChar char="•"/>
            </a:pPr>
            <a:r>
              <a:rPr lang="en-US" altLang="en-US" sz="2800">
                <a:latin typeface="Times New Roman" pitchFamily="18" charset="0"/>
                <a:cs typeface="Times New Roman" pitchFamily="18" charset="0"/>
              </a:rPr>
              <a:t> Mission Minded Congregation</a:t>
            </a:r>
          </a:p>
          <a:p>
            <a:pPr>
              <a:spcBef>
                <a:spcPct val="0"/>
              </a:spcBef>
              <a:buClrTx/>
              <a:buFontTx/>
              <a:buNone/>
            </a:pPr>
            <a:endParaRPr lang="en-US" altLang="en-US" sz="1600">
              <a:latin typeface="Times New Roman" pitchFamily="18" charset="0"/>
              <a:cs typeface="Times New Roman" pitchFamily="18" charset="0"/>
            </a:endParaRPr>
          </a:p>
          <a:p>
            <a:pPr>
              <a:spcBef>
                <a:spcPct val="0"/>
              </a:spcBef>
              <a:buClrTx/>
              <a:buFont typeface="Arial" charset="0"/>
              <a:buChar char="•"/>
            </a:pPr>
            <a:r>
              <a:rPr lang="en-US" altLang="en-US" sz="2800">
                <a:latin typeface="Times New Roman" pitchFamily="18" charset="0"/>
                <a:cs typeface="Times New Roman" pitchFamily="18" charset="0"/>
              </a:rPr>
              <a:t> Truth Practicing and Seeking Congregation</a:t>
            </a:r>
          </a:p>
          <a:p>
            <a:pPr>
              <a:spcBef>
                <a:spcPct val="0"/>
              </a:spcBef>
              <a:buClrTx/>
              <a:buFontTx/>
              <a:buNone/>
            </a:pPr>
            <a:endParaRPr lang="en-US" altLang="en-US" sz="1600">
              <a:latin typeface="Times New Roman" pitchFamily="18" charset="0"/>
              <a:cs typeface="Times New Roman" pitchFamily="18" charset="0"/>
            </a:endParaRPr>
          </a:p>
          <a:p>
            <a:pPr>
              <a:spcBef>
                <a:spcPct val="0"/>
              </a:spcBef>
              <a:buClrTx/>
              <a:buFont typeface="Arial" charset="0"/>
              <a:buChar char="•"/>
            </a:pPr>
            <a:r>
              <a:rPr lang="en-US" altLang="en-US" sz="2800">
                <a:latin typeface="Times New Roman" pitchFamily="18" charset="0"/>
                <a:cs typeface="Times New Roman" pitchFamily="18" charset="0"/>
              </a:rPr>
              <a:t> Teaching Congregation</a:t>
            </a:r>
          </a:p>
          <a:p>
            <a:pPr>
              <a:spcBef>
                <a:spcPct val="0"/>
              </a:spcBef>
              <a:buClrTx/>
              <a:buFont typeface="Arial" charset="0"/>
              <a:buChar char="•"/>
            </a:pPr>
            <a:endParaRPr lang="en-US" altLang="en-US" sz="2400">
              <a:latin typeface="Times New Roman" pitchFamily="18" charset="0"/>
              <a:cs typeface="Times New Roman" pitchFamily="18" charset="0"/>
            </a:endParaRPr>
          </a:p>
        </p:txBody>
      </p:sp>
      <p:pic>
        <p:nvPicPr>
          <p:cNvPr id="10650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75500" y="1300163"/>
            <a:ext cx="17351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3175"/>
            <a:ext cx="1600200" cy="169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273175"/>
            <a:ext cx="16240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295400"/>
            <a:ext cx="16002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660400" y="0"/>
            <a:ext cx="81026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r>
              <a:rPr lang="en-US" altLang="en-US" b="0">
                <a:solidFill>
                  <a:srgbClr val="FFFF00"/>
                </a:solidFill>
              </a:rPr>
              <a:t>GOD’S SIMPLE PLAN FOR SALVATION</a:t>
            </a:r>
          </a:p>
        </p:txBody>
      </p:sp>
      <p:sp>
        <p:nvSpPr>
          <p:cNvPr id="107523" name="AutoShape 5"/>
          <p:cNvSpPr>
            <a:spLocks noChangeArrowheads="1"/>
          </p:cNvSpPr>
          <p:nvPr/>
        </p:nvSpPr>
        <p:spPr bwMode="auto">
          <a:xfrm>
            <a:off x="-44450" y="5359400"/>
            <a:ext cx="1524000" cy="14478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r>
              <a:rPr lang="en-US" altLang="en-US" sz="2800">
                <a:solidFill>
                  <a:srgbClr val="FF0000"/>
                </a:solidFill>
              </a:rPr>
              <a:t>hear</a:t>
            </a:r>
          </a:p>
        </p:txBody>
      </p:sp>
      <p:sp>
        <p:nvSpPr>
          <p:cNvPr id="107524" name="AutoShape 6"/>
          <p:cNvSpPr>
            <a:spLocks noChangeArrowheads="1"/>
          </p:cNvSpPr>
          <p:nvPr/>
        </p:nvSpPr>
        <p:spPr bwMode="auto">
          <a:xfrm>
            <a:off x="1085850" y="4572000"/>
            <a:ext cx="1562100" cy="22860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r>
              <a:rPr lang="en-US" altLang="en-US" sz="2600">
                <a:solidFill>
                  <a:srgbClr val="FF0000"/>
                </a:solidFill>
              </a:rPr>
              <a:t>believe</a:t>
            </a:r>
          </a:p>
        </p:txBody>
      </p:sp>
      <p:sp>
        <p:nvSpPr>
          <p:cNvPr id="107525" name="AutoShape 7"/>
          <p:cNvSpPr>
            <a:spLocks noChangeArrowheads="1"/>
          </p:cNvSpPr>
          <p:nvPr/>
        </p:nvSpPr>
        <p:spPr bwMode="auto">
          <a:xfrm>
            <a:off x="2279650" y="3797300"/>
            <a:ext cx="1739900" cy="30734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r>
              <a:rPr lang="en-US" altLang="en-US" sz="2800">
                <a:solidFill>
                  <a:srgbClr val="FF0000"/>
                </a:solidFill>
              </a:rPr>
              <a:t>repent</a:t>
            </a:r>
          </a:p>
        </p:txBody>
      </p:sp>
      <p:sp>
        <p:nvSpPr>
          <p:cNvPr id="107526" name="AutoShape 8"/>
          <p:cNvSpPr>
            <a:spLocks noChangeArrowheads="1"/>
          </p:cNvSpPr>
          <p:nvPr/>
        </p:nvSpPr>
        <p:spPr bwMode="auto">
          <a:xfrm>
            <a:off x="3600450" y="2870200"/>
            <a:ext cx="2222500" cy="401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r>
              <a:rPr lang="en-US" altLang="en-US" sz="2800">
                <a:solidFill>
                  <a:srgbClr val="FF0000"/>
                </a:solidFill>
              </a:rPr>
              <a:t>confess</a:t>
            </a:r>
          </a:p>
        </p:txBody>
      </p:sp>
      <p:sp>
        <p:nvSpPr>
          <p:cNvPr id="107527" name="AutoShape 9"/>
          <p:cNvSpPr>
            <a:spLocks noChangeArrowheads="1"/>
          </p:cNvSpPr>
          <p:nvPr/>
        </p:nvSpPr>
        <p:spPr bwMode="auto">
          <a:xfrm>
            <a:off x="5226050" y="1892300"/>
            <a:ext cx="2362200" cy="49657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r>
              <a:rPr lang="en-US" altLang="en-US" sz="2800">
                <a:solidFill>
                  <a:srgbClr val="FF0000"/>
                </a:solidFill>
              </a:rPr>
              <a:t>baptism</a:t>
            </a:r>
          </a:p>
        </p:txBody>
      </p:sp>
      <p:sp>
        <p:nvSpPr>
          <p:cNvPr id="107528" name="Text Box 10"/>
          <p:cNvSpPr txBox="1">
            <a:spLocks noChangeArrowheads="1"/>
          </p:cNvSpPr>
          <p:nvPr/>
        </p:nvSpPr>
        <p:spPr bwMode="auto">
          <a:xfrm>
            <a:off x="42863" y="5032375"/>
            <a:ext cx="1358900" cy="398463"/>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1800">
                <a:cs typeface="Arial" charset="0"/>
              </a:rPr>
              <a:t>ACTS 3:22</a:t>
            </a:r>
          </a:p>
        </p:txBody>
      </p:sp>
      <p:sp>
        <p:nvSpPr>
          <p:cNvPr id="107529" name="Text Box 11"/>
          <p:cNvSpPr txBox="1">
            <a:spLocks noChangeArrowheads="1"/>
          </p:cNvSpPr>
          <p:nvPr/>
        </p:nvSpPr>
        <p:spPr bwMode="auto">
          <a:xfrm>
            <a:off x="868363" y="4210050"/>
            <a:ext cx="1385887"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400">
                <a:cs typeface="Arial" charset="0"/>
              </a:rPr>
              <a:t>JN. 6:29</a:t>
            </a:r>
          </a:p>
        </p:txBody>
      </p:sp>
      <p:sp>
        <p:nvSpPr>
          <p:cNvPr id="107530" name="Text Box 12"/>
          <p:cNvSpPr txBox="1">
            <a:spLocks noChangeArrowheads="1"/>
          </p:cNvSpPr>
          <p:nvPr/>
        </p:nvSpPr>
        <p:spPr bwMode="auto">
          <a:xfrm>
            <a:off x="2239963" y="3454400"/>
            <a:ext cx="1401762"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400">
                <a:cs typeface="Arial" charset="0"/>
              </a:rPr>
              <a:t>LK. 13:3</a:t>
            </a:r>
          </a:p>
        </p:txBody>
      </p:sp>
      <p:sp>
        <p:nvSpPr>
          <p:cNvPr id="107531" name="Text Box 13"/>
          <p:cNvSpPr txBox="1">
            <a:spLocks noChangeArrowheads="1"/>
          </p:cNvSpPr>
          <p:nvPr/>
        </p:nvSpPr>
        <p:spPr bwMode="auto">
          <a:xfrm>
            <a:off x="3625850" y="2641600"/>
            <a:ext cx="1555750"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400">
                <a:cs typeface="Arial" charset="0"/>
              </a:rPr>
              <a:t>JN. 12:42</a:t>
            </a:r>
          </a:p>
        </p:txBody>
      </p:sp>
      <p:sp>
        <p:nvSpPr>
          <p:cNvPr id="107532" name="Text Box 14"/>
          <p:cNvSpPr txBox="1">
            <a:spLocks noChangeArrowheads="1"/>
          </p:cNvSpPr>
          <p:nvPr/>
        </p:nvSpPr>
        <p:spPr bwMode="auto">
          <a:xfrm>
            <a:off x="5173663" y="1828800"/>
            <a:ext cx="1841500"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400">
                <a:cs typeface="Arial" charset="0"/>
              </a:rPr>
              <a:t>1 PET. 3:21</a:t>
            </a:r>
          </a:p>
        </p:txBody>
      </p:sp>
      <p:sp>
        <p:nvSpPr>
          <p:cNvPr id="107533" name="AutoShape 15"/>
          <p:cNvSpPr>
            <a:spLocks noChangeArrowheads="1"/>
          </p:cNvSpPr>
          <p:nvPr/>
        </p:nvSpPr>
        <p:spPr bwMode="auto">
          <a:xfrm>
            <a:off x="6978650" y="1566863"/>
            <a:ext cx="2120900" cy="5283200"/>
          </a:xfrm>
          <a:prstGeom prst="cube">
            <a:avLst>
              <a:gd name="adj" fmla="val 25000"/>
            </a:avLst>
          </a:prstGeom>
          <a:solidFill>
            <a:srgbClr val="FFFF99"/>
          </a:solidFill>
          <a:ln w="22225">
            <a:solidFill>
              <a:srgbClr val="000080"/>
            </a:solidFill>
            <a:miter lim="800000"/>
            <a:headEnd/>
            <a:tailEnd/>
          </a:ln>
          <a:effectLst>
            <a:prstShdw prst="shdw17" dist="17961" dir="13500000">
              <a:srgbClr val="00004D"/>
            </a:prstShdw>
          </a:effectLst>
        </p:spPr>
        <p:txBody>
          <a:bodyPr wrap="none" anchor="ct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lgn="ctr">
              <a:spcBef>
                <a:spcPct val="0"/>
              </a:spcBef>
              <a:buClrTx/>
              <a:buFontTx/>
              <a:buNone/>
            </a:pPr>
            <a:endParaRPr lang="en-US" altLang="en-US" sz="2800">
              <a:solidFill>
                <a:schemeClr val="bg1"/>
              </a:solidFill>
            </a:endParaRPr>
          </a:p>
        </p:txBody>
      </p:sp>
      <p:sp>
        <p:nvSpPr>
          <p:cNvPr id="107534" name="Text Box 16"/>
          <p:cNvSpPr txBox="1">
            <a:spLocks noChangeArrowheads="1"/>
          </p:cNvSpPr>
          <p:nvPr/>
        </p:nvSpPr>
        <p:spPr bwMode="auto">
          <a:xfrm>
            <a:off x="7078663" y="1482725"/>
            <a:ext cx="1555750" cy="488950"/>
          </a:xfrm>
          <a:prstGeom prst="rect">
            <a:avLst/>
          </a:prstGeom>
          <a:solidFill>
            <a:schemeClr val="bg2">
              <a:alpha val="79999"/>
            </a:schemeClr>
          </a:solidFill>
          <a:ln w="31750">
            <a:solidFill>
              <a:schemeClr val="tx1"/>
            </a:solidFill>
            <a:miter lim="800000"/>
            <a:headEnd/>
            <a:tailEnd/>
          </a:ln>
          <a:effectLst>
            <a:outerShdw dist="107763" dir="13500000" algn="ctr" rotWithShape="0">
              <a:schemeClr val="bg2">
                <a:alpha val="50000"/>
              </a:schemeClr>
            </a:outerShdw>
          </a:effectLst>
        </p:spPr>
        <p:txBody>
          <a:bodyPr wrap="none">
            <a:spAutoFit/>
          </a:bodyPr>
          <a:lstStyle>
            <a:lvl1pPr>
              <a:spcBef>
                <a:spcPct val="20000"/>
              </a:spcBef>
              <a:buClr>
                <a:srgbClr val="FF9966"/>
              </a:buClr>
              <a:buFont typeface="Wingdings" pitchFamily="2" charset="2"/>
              <a:buChar char="Ø"/>
              <a:defRPr sz="3200" b="1">
                <a:solidFill>
                  <a:schemeClr val="tx1"/>
                </a:solidFill>
                <a:latin typeface="Arial" charset="0"/>
              </a:defRPr>
            </a:lvl1pPr>
            <a:lvl2pPr marL="742950" indent="-285750">
              <a:spcBef>
                <a:spcPct val="20000"/>
              </a:spcBef>
              <a:buClr>
                <a:schemeClr val="accent2"/>
              </a:buClr>
              <a:buFont typeface="Wingdings" pitchFamily="2" charset="2"/>
              <a:buChar char="§"/>
              <a:defRPr sz="2800" b="1">
                <a:solidFill>
                  <a:schemeClr val="tx1"/>
                </a:solidFill>
                <a:latin typeface="Arial" charset="0"/>
              </a:defRPr>
            </a:lvl2pPr>
            <a:lvl3pPr marL="1143000" indent="-228600">
              <a:spcBef>
                <a:spcPct val="20000"/>
              </a:spcBef>
              <a:buClr>
                <a:schemeClr val="hlink"/>
              </a:buClr>
              <a:buFont typeface="Wingdings" pitchFamily="2" charset="2"/>
              <a:buChar char="§"/>
              <a:defRPr sz="2800" b="1">
                <a:solidFill>
                  <a:schemeClr val="tx1"/>
                </a:solidFill>
                <a:latin typeface="Arial" charset="0"/>
              </a:defRPr>
            </a:lvl3pPr>
            <a:lvl4pPr marL="1600200" indent="-228600">
              <a:spcBef>
                <a:spcPct val="20000"/>
              </a:spcBef>
              <a:buClr>
                <a:schemeClr val="accent2"/>
              </a:buClr>
              <a:buFont typeface="Wingdings" pitchFamily="2" charset="2"/>
              <a:buChar char="§"/>
              <a:defRPr sz="2800" b="1">
                <a:solidFill>
                  <a:schemeClr val="tx1"/>
                </a:solidFill>
                <a:latin typeface="Arial" charset="0"/>
              </a:defRPr>
            </a:lvl4pPr>
            <a:lvl5pPr marL="2057400" indent="-228600">
              <a:spcBef>
                <a:spcPct val="20000"/>
              </a:spcBef>
              <a:buClr>
                <a:schemeClr val="hlink"/>
              </a:buClr>
              <a:buFont typeface="Wingdings" pitchFamily="2" charset="2"/>
              <a:buChar char="§"/>
              <a:defRPr sz="2800" b="1">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Char char="§"/>
              <a:defRPr sz="2800" b="1">
                <a:solidFill>
                  <a:schemeClr val="tx1"/>
                </a:solidFill>
                <a:latin typeface="Arial" charset="0"/>
              </a:defRPr>
            </a:lvl9pPr>
          </a:lstStyle>
          <a:p>
            <a:pPr>
              <a:spcBef>
                <a:spcPct val="0"/>
              </a:spcBef>
              <a:buClrTx/>
              <a:buFontTx/>
              <a:buNone/>
            </a:pPr>
            <a:r>
              <a:rPr lang="en-US" altLang="en-US" sz="2400">
                <a:cs typeface="Arial" charset="0"/>
              </a:rPr>
              <a:t>Rev. 2:10</a:t>
            </a:r>
          </a:p>
        </p:txBody>
      </p:sp>
      <p:sp>
        <p:nvSpPr>
          <p:cNvPr id="107535" name="WordArt 17"/>
          <p:cNvSpPr>
            <a:spLocks noChangeArrowheads="1" noChangeShapeType="1" noTextEdit="1"/>
          </p:cNvSpPr>
          <p:nvPr/>
        </p:nvSpPr>
        <p:spPr bwMode="auto">
          <a:xfrm rot="5400000">
            <a:off x="6065838" y="3671888"/>
            <a:ext cx="3486150" cy="1295400"/>
          </a:xfrm>
          <a:prstGeom prst="rect">
            <a:avLst/>
          </a:prstGeom>
        </p:spPr>
        <p:txBody>
          <a:bodyPr wrap="none" fromWordArt="1">
            <a:prstTxWarp prst="textPlain">
              <a:avLst>
                <a:gd name="adj" fmla="val 50000"/>
              </a:avLst>
            </a:prstTxWarp>
          </a:bodyPr>
          <a:lstStyle/>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OBEDIENT</a:t>
            </a:r>
          </a:p>
          <a:p>
            <a:pPr algn="ctr"/>
            <a:r>
              <a:rPr lang="en-US" sz="3600" b="1" kern="10" spc="720">
                <a:ln w="12700">
                  <a:solidFill>
                    <a:srgbClr val="000000"/>
                  </a:solidFill>
                  <a:round/>
                  <a:headEnd/>
                  <a:tailEnd/>
                </a:ln>
                <a:solidFill>
                  <a:srgbClr val="FF0000"/>
                </a:solidFill>
                <a:effectLst>
                  <a:outerShdw dist="45791" dir="3378596" algn="ctr" rotWithShape="0">
                    <a:srgbClr val="4D4D4D">
                      <a:alpha val="79999"/>
                    </a:srgbClr>
                  </a:outerShdw>
                </a:effectLst>
                <a:latin typeface="Arial Black"/>
              </a:rPr>
              <a:t>UNTIL DEATH</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t>Qualification of Elders</a:t>
            </a:r>
          </a:p>
        </p:txBody>
      </p:sp>
      <p:sp>
        <p:nvSpPr>
          <p:cNvPr id="22531"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sp>
        <p:nvSpPr>
          <p:cNvPr id="29700" name="Text Box 4"/>
          <p:cNvSpPr txBox="1">
            <a:spLocks noChangeArrowheads="1"/>
          </p:cNvSpPr>
          <p:nvPr/>
        </p:nvSpPr>
        <p:spPr bwMode="auto">
          <a:xfrm>
            <a:off x="0" y="1684338"/>
            <a:ext cx="8305800" cy="5692775"/>
          </a:xfrm>
          <a:prstGeom prst="rect">
            <a:avLst/>
          </a:prstGeom>
          <a:noFill/>
          <a:ln w="9525">
            <a:noFill/>
            <a:miter lim="800000"/>
            <a:headEnd/>
            <a:tailEnd/>
          </a:ln>
          <a:effectLst/>
        </p:spPr>
        <p:txBody>
          <a:bodyPr>
            <a:spAutoFit/>
          </a:bodyPr>
          <a:lstStyle/>
          <a:p>
            <a:pPr marL="395288" indent="-395288">
              <a:spcBef>
                <a:spcPct val="50000"/>
              </a:spcBef>
              <a:buFont typeface="Wingdings" pitchFamily="2" charset="2"/>
              <a:buChar char="Ø"/>
              <a:defRPr/>
            </a:pPr>
            <a:r>
              <a:rPr lang="en-US" sz="2800" b="1" dirty="0">
                <a:solidFill>
                  <a:schemeClr val="tx2">
                    <a:lumMod val="75000"/>
                  </a:schemeClr>
                </a:solidFill>
              </a:rPr>
              <a:t>Temperate</a:t>
            </a:r>
          </a:p>
          <a:p>
            <a:pPr marL="395288" indent="-395288">
              <a:spcBef>
                <a:spcPct val="50000"/>
              </a:spcBef>
              <a:buFont typeface="Wingdings" pitchFamily="2" charset="2"/>
              <a:buChar char="Ø"/>
              <a:defRPr/>
            </a:pPr>
            <a:r>
              <a:rPr lang="en-US" sz="2800" b="1" dirty="0">
                <a:solidFill>
                  <a:schemeClr val="tx2">
                    <a:lumMod val="75000"/>
                  </a:schemeClr>
                </a:solidFill>
              </a:rPr>
              <a:t>Sober</a:t>
            </a:r>
          </a:p>
          <a:p>
            <a:pPr>
              <a:spcBef>
                <a:spcPct val="50000"/>
              </a:spcBef>
              <a:buFont typeface="Wingdings" pitchFamily="2" charset="2"/>
              <a:buChar char="Ø"/>
              <a:defRPr/>
            </a:pPr>
            <a:r>
              <a:rPr lang="en-US" sz="2800" b="1" dirty="0">
                <a:solidFill>
                  <a:schemeClr val="tx2">
                    <a:lumMod val="75000"/>
                  </a:schemeClr>
                </a:solidFill>
              </a:rPr>
              <a:t> Good Behavior</a:t>
            </a:r>
          </a:p>
          <a:p>
            <a:pPr>
              <a:spcBef>
                <a:spcPct val="50000"/>
              </a:spcBef>
              <a:buFont typeface="Wingdings" pitchFamily="2" charset="2"/>
              <a:buChar char="Ø"/>
              <a:defRPr/>
            </a:pPr>
            <a:r>
              <a:rPr lang="en-US" sz="2800" b="1" dirty="0">
                <a:solidFill>
                  <a:schemeClr val="tx2">
                    <a:lumMod val="75000"/>
                  </a:schemeClr>
                </a:solidFill>
                <a:effectLst>
                  <a:outerShdw blurRad="38100" dist="38100" dir="2700000" algn="tl">
                    <a:srgbClr val="000000">
                      <a:alpha val="43137"/>
                    </a:srgbClr>
                  </a:outerShdw>
                </a:effectLst>
              </a:rPr>
              <a:t> Given to hospitality </a:t>
            </a:r>
          </a:p>
          <a:p>
            <a:pPr>
              <a:spcBef>
                <a:spcPct val="50000"/>
              </a:spcBef>
              <a:buFont typeface="Wingdings" pitchFamily="2" charset="2"/>
              <a:buChar char="Ø"/>
              <a:defRPr/>
            </a:pPr>
            <a:r>
              <a:rPr lang="en-US" sz="2800" b="1" dirty="0">
                <a:solidFill>
                  <a:schemeClr val="tx2">
                    <a:lumMod val="75000"/>
                  </a:schemeClr>
                </a:solidFill>
                <a:effectLst>
                  <a:outerShdw blurRad="38100" dist="38100" dir="2700000" algn="tl">
                    <a:srgbClr val="000000">
                      <a:alpha val="43137"/>
                    </a:srgbClr>
                  </a:outerShdw>
                </a:effectLst>
              </a:rPr>
              <a:t> Apt to Teach</a:t>
            </a:r>
          </a:p>
          <a:p>
            <a:pPr>
              <a:spcBef>
                <a:spcPct val="50000"/>
              </a:spcBef>
              <a:buFont typeface="Wingdings" pitchFamily="2" charset="2"/>
              <a:buChar char="Ø"/>
              <a:defRPr/>
            </a:pPr>
            <a:r>
              <a:rPr lang="en-US" sz="2800" b="1" dirty="0">
                <a:solidFill>
                  <a:schemeClr val="tx2">
                    <a:lumMod val="75000"/>
                  </a:schemeClr>
                </a:solidFill>
                <a:effectLst>
                  <a:outerShdw blurRad="38100" dist="38100" dir="2700000" algn="tl">
                    <a:srgbClr val="000000">
                      <a:alpha val="43137"/>
                    </a:srgbClr>
                  </a:outerShdw>
                </a:effectLst>
              </a:rPr>
              <a:t> </a:t>
            </a:r>
            <a:r>
              <a:rPr lang="en-US" sz="2800" b="1" dirty="0">
                <a:solidFill>
                  <a:schemeClr val="tx2">
                    <a:lumMod val="75000"/>
                  </a:schemeClr>
                </a:solidFill>
              </a:rPr>
              <a:t>Desire the work </a:t>
            </a:r>
          </a:p>
          <a:p>
            <a:pPr>
              <a:spcBef>
                <a:spcPct val="50000"/>
              </a:spcBef>
              <a:buFont typeface="Wingdings" pitchFamily="2" charset="2"/>
              <a:buChar char="Ø"/>
              <a:defRPr/>
            </a:pPr>
            <a:r>
              <a:rPr lang="en-US" sz="2800" b="1" dirty="0">
                <a:solidFill>
                  <a:schemeClr val="tx2">
                    <a:lumMod val="75000"/>
                  </a:schemeClr>
                </a:solidFill>
              </a:rPr>
              <a:t> He must not be a novice</a:t>
            </a:r>
          </a:p>
          <a:p>
            <a:pPr>
              <a:spcBef>
                <a:spcPct val="50000"/>
              </a:spcBef>
              <a:buFont typeface="Wingdings" pitchFamily="2" charset="2"/>
              <a:buChar char="Ø"/>
              <a:defRPr/>
            </a:pPr>
            <a:r>
              <a:rPr lang="en-US" sz="2800" b="1" dirty="0">
                <a:solidFill>
                  <a:schemeClr val="tx2">
                    <a:lumMod val="75000"/>
                  </a:schemeClr>
                </a:solidFill>
              </a:rPr>
              <a:t> He must not have quick temper</a:t>
            </a:r>
          </a:p>
          <a:p>
            <a:pPr>
              <a:spcBef>
                <a:spcPct val="50000"/>
              </a:spcBef>
              <a:buFont typeface="Wingdings" pitchFamily="2" charset="2"/>
              <a:buChar char="Ø"/>
              <a:defRPr/>
            </a:pPr>
            <a:r>
              <a:rPr lang="en-US" sz="2800" b="1" dirty="0">
                <a:solidFill>
                  <a:schemeClr val="tx2">
                    <a:lumMod val="75000"/>
                  </a:schemeClr>
                </a:solidFill>
              </a:rPr>
              <a:t> He must not be self-willed</a:t>
            </a:r>
          </a:p>
        </p:txBody>
      </p:sp>
      <p:pic>
        <p:nvPicPr>
          <p:cNvPr id="68613"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t>Qualification of Elders</a:t>
            </a:r>
          </a:p>
        </p:txBody>
      </p:sp>
      <p:sp>
        <p:nvSpPr>
          <p:cNvPr id="22531"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sp>
        <p:nvSpPr>
          <p:cNvPr id="29700" name="Text Box 4"/>
          <p:cNvSpPr txBox="1">
            <a:spLocks noChangeArrowheads="1"/>
          </p:cNvSpPr>
          <p:nvPr/>
        </p:nvSpPr>
        <p:spPr bwMode="auto">
          <a:xfrm>
            <a:off x="0" y="1684338"/>
            <a:ext cx="8305800" cy="5954712"/>
          </a:xfrm>
          <a:prstGeom prst="rect">
            <a:avLst/>
          </a:prstGeom>
          <a:noFill/>
          <a:ln w="9525">
            <a:noFill/>
            <a:miter lim="800000"/>
            <a:headEnd/>
            <a:tailEnd/>
          </a:ln>
          <a:effectLst/>
        </p:spPr>
        <p:txBody>
          <a:bodyPr>
            <a:spAutoFit/>
          </a:bodyPr>
          <a:lstStyle/>
          <a:p>
            <a:pPr marL="395288" indent="-395288">
              <a:spcBef>
                <a:spcPct val="50000"/>
              </a:spcBef>
              <a:buFont typeface="Wingdings" pitchFamily="2" charset="2"/>
              <a:buChar char="Ø"/>
              <a:defRPr/>
            </a:pPr>
            <a:r>
              <a:rPr lang="en-US" sz="2400" b="1" dirty="0">
                <a:solidFill>
                  <a:schemeClr val="tx2">
                    <a:lumMod val="75000"/>
                  </a:schemeClr>
                </a:solidFill>
              </a:rPr>
              <a:t>He must not be self-willed</a:t>
            </a:r>
          </a:p>
          <a:p>
            <a:pPr marL="395288" indent="-395288">
              <a:spcBef>
                <a:spcPct val="50000"/>
              </a:spcBef>
              <a:buFont typeface="Wingdings" pitchFamily="2" charset="2"/>
              <a:buChar char="Ø"/>
              <a:defRPr/>
            </a:pPr>
            <a:r>
              <a:rPr lang="en-US" sz="2400" b="1" dirty="0">
                <a:solidFill>
                  <a:schemeClr val="tx2">
                    <a:lumMod val="75000"/>
                  </a:schemeClr>
                </a:solidFill>
              </a:rPr>
              <a:t>He must not be given to wine </a:t>
            </a:r>
          </a:p>
          <a:p>
            <a:pPr marL="395288" indent="-395288">
              <a:spcBef>
                <a:spcPct val="50000"/>
              </a:spcBef>
              <a:buFont typeface="Wingdings" pitchFamily="2" charset="2"/>
              <a:buChar char="Ø"/>
              <a:defRPr/>
            </a:pPr>
            <a:r>
              <a:rPr lang="en-US" sz="2400" b="1" dirty="0">
                <a:solidFill>
                  <a:schemeClr val="tx2">
                    <a:lumMod val="75000"/>
                  </a:schemeClr>
                </a:solidFill>
              </a:rPr>
              <a:t>He must not be a brawler</a:t>
            </a:r>
          </a:p>
          <a:p>
            <a:pPr marL="395288" indent="-395288">
              <a:spcBef>
                <a:spcPct val="50000"/>
              </a:spcBef>
              <a:buFont typeface="Wingdings" pitchFamily="2" charset="2"/>
              <a:buChar char="Ø"/>
              <a:defRPr/>
            </a:pPr>
            <a:r>
              <a:rPr lang="en-US" sz="2400" b="1" dirty="0">
                <a:solidFill>
                  <a:schemeClr val="tx2">
                    <a:lumMod val="75000"/>
                  </a:schemeClr>
                </a:solidFill>
              </a:rPr>
              <a:t>He must not be a striker</a:t>
            </a:r>
          </a:p>
          <a:p>
            <a:pPr marL="395288" indent="-395288">
              <a:spcBef>
                <a:spcPct val="50000"/>
              </a:spcBef>
              <a:buFont typeface="Wingdings" pitchFamily="2" charset="2"/>
              <a:buChar char="Ø"/>
              <a:defRPr/>
            </a:pPr>
            <a:r>
              <a:rPr lang="en-US" sz="2400" b="1" dirty="0">
                <a:solidFill>
                  <a:schemeClr val="tx2">
                    <a:lumMod val="75000"/>
                  </a:schemeClr>
                </a:solidFill>
              </a:rPr>
              <a:t>He must not be greedy </a:t>
            </a:r>
          </a:p>
          <a:p>
            <a:pPr marL="395288" indent="-395288">
              <a:spcBef>
                <a:spcPct val="50000"/>
              </a:spcBef>
              <a:buFont typeface="Wingdings" pitchFamily="2" charset="2"/>
              <a:buChar char="Ø"/>
              <a:defRPr/>
            </a:pPr>
            <a:r>
              <a:rPr lang="en-US" sz="2400" b="1" dirty="0">
                <a:solidFill>
                  <a:schemeClr val="tx2">
                    <a:lumMod val="75000"/>
                  </a:schemeClr>
                </a:solidFill>
              </a:rPr>
              <a:t>He must not be covetous</a:t>
            </a:r>
          </a:p>
          <a:p>
            <a:pPr marL="395288" indent="-395288">
              <a:spcBef>
                <a:spcPct val="50000"/>
              </a:spcBef>
              <a:buFont typeface="Wingdings" pitchFamily="2" charset="2"/>
              <a:buChar char="Ø"/>
              <a:defRPr/>
            </a:pPr>
            <a:r>
              <a:rPr lang="en-US" sz="2400" b="1" dirty="0">
                <a:solidFill>
                  <a:schemeClr val="tx2">
                    <a:lumMod val="75000"/>
                  </a:schemeClr>
                </a:solidFill>
              </a:rPr>
              <a:t>He must be husband of one wife</a:t>
            </a:r>
          </a:p>
          <a:p>
            <a:pPr marL="395288" indent="-395288">
              <a:spcBef>
                <a:spcPct val="50000"/>
              </a:spcBef>
              <a:buFont typeface="Wingdings" pitchFamily="2" charset="2"/>
              <a:buChar char="Ø"/>
              <a:defRPr/>
            </a:pPr>
            <a:r>
              <a:rPr lang="en-US" sz="2400" b="1" dirty="0">
                <a:solidFill>
                  <a:schemeClr val="tx2">
                    <a:lumMod val="75000"/>
                  </a:schemeClr>
                </a:solidFill>
              </a:rPr>
              <a:t>He must have believing children</a:t>
            </a:r>
          </a:p>
          <a:p>
            <a:pPr marL="395288" indent="-395288">
              <a:spcBef>
                <a:spcPct val="50000"/>
              </a:spcBef>
              <a:buFont typeface="Wingdings" pitchFamily="2" charset="2"/>
              <a:buChar char="Ø"/>
              <a:defRPr/>
            </a:pPr>
            <a:r>
              <a:rPr lang="en-US" sz="2400" b="1" dirty="0">
                <a:solidFill>
                  <a:schemeClr val="tx2">
                    <a:lumMod val="75000"/>
                  </a:schemeClr>
                </a:solidFill>
              </a:rPr>
              <a:t>He must be of good behavior </a:t>
            </a:r>
          </a:p>
          <a:p>
            <a:pPr marL="395288" indent="-395288">
              <a:spcBef>
                <a:spcPct val="50000"/>
              </a:spcBef>
              <a:buFont typeface="Wingdings" pitchFamily="2" charset="2"/>
              <a:buChar char="Ø"/>
              <a:defRPr/>
            </a:pPr>
            <a:endParaRPr lang="en-US" dirty="0">
              <a:solidFill>
                <a:schemeClr val="tx2">
                  <a:lumMod val="75000"/>
                </a:schemeClr>
              </a:solidFill>
            </a:endParaRPr>
          </a:p>
          <a:p>
            <a:pPr marL="395288" indent="-395288">
              <a:spcBef>
                <a:spcPct val="50000"/>
              </a:spcBef>
              <a:buFont typeface="Wingdings" pitchFamily="2" charset="2"/>
              <a:buChar char="Ø"/>
              <a:defRPr/>
            </a:pPr>
            <a:endParaRPr lang="en-US" sz="2800" b="1" dirty="0">
              <a:solidFill>
                <a:schemeClr val="tx2">
                  <a:lumMod val="75000"/>
                </a:schemeClr>
              </a:solidFill>
            </a:endParaRPr>
          </a:p>
        </p:txBody>
      </p:sp>
      <p:pic>
        <p:nvPicPr>
          <p:cNvPr id="69637"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t>Qualification of Elders</a:t>
            </a:r>
          </a:p>
        </p:txBody>
      </p:sp>
      <p:sp>
        <p:nvSpPr>
          <p:cNvPr id="22531"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sp>
        <p:nvSpPr>
          <p:cNvPr id="29700" name="Text Box 4"/>
          <p:cNvSpPr txBox="1">
            <a:spLocks noChangeArrowheads="1"/>
          </p:cNvSpPr>
          <p:nvPr/>
        </p:nvSpPr>
        <p:spPr bwMode="auto">
          <a:xfrm>
            <a:off x="0" y="1684338"/>
            <a:ext cx="8305800" cy="5447645"/>
          </a:xfrm>
          <a:prstGeom prst="rect">
            <a:avLst/>
          </a:prstGeom>
          <a:noFill/>
          <a:ln w="9525">
            <a:noFill/>
            <a:miter lim="800000"/>
            <a:headEnd/>
            <a:tailEnd/>
          </a:ln>
          <a:effectLst/>
        </p:spPr>
        <p:txBody>
          <a:bodyPr>
            <a:spAutoFit/>
          </a:bodyPr>
          <a:lstStyle/>
          <a:p>
            <a:pPr marL="285750" indent="-285750" eaLnBrk="1" hangingPunct="1">
              <a:lnSpc>
                <a:spcPct val="150000"/>
              </a:lnSpc>
              <a:buFont typeface="Wingdings" panose="05000000000000000000" pitchFamily="2" charset="2"/>
              <a:buChar char="Ø"/>
              <a:defRPr/>
            </a:pPr>
            <a:r>
              <a:rPr lang="en-US" sz="2400" dirty="0">
                <a:solidFill>
                  <a:schemeClr val="tx2">
                    <a:lumMod val="75000"/>
                  </a:schemeClr>
                </a:solidFill>
              </a:rPr>
              <a:t>He must be vigilant</a:t>
            </a:r>
          </a:p>
          <a:p>
            <a:pPr marL="285750" indent="-285750" eaLnBrk="1" hangingPunct="1">
              <a:lnSpc>
                <a:spcPct val="150000"/>
              </a:lnSpc>
              <a:buFont typeface="Wingdings" panose="05000000000000000000" pitchFamily="2" charset="2"/>
              <a:buChar char="Ø"/>
              <a:defRPr/>
            </a:pPr>
            <a:r>
              <a:rPr lang="en-US" sz="2400" dirty="0">
                <a:solidFill>
                  <a:schemeClr val="tx2">
                    <a:lumMod val="75000"/>
                  </a:schemeClr>
                </a:solidFill>
              </a:rPr>
              <a:t>He must be patient He must be just </a:t>
            </a:r>
          </a:p>
          <a:p>
            <a:pPr marL="285750" indent="-285750" eaLnBrk="1" hangingPunct="1">
              <a:lnSpc>
                <a:spcPct val="150000"/>
              </a:lnSpc>
              <a:buFont typeface="Wingdings" panose="05000000000000000000" pitchFamily="2" charset="2"/>
              <a:buChar char="Ø"/>
              <a:defRPr/>
            </a:pPr>
            <a:r>
              <a:rPr lang="en-US" sz="2400" dirty="0">
                <a:solidFill>
                  <a:schemeClr val="tx2">
                    <a:lumMod val="75000"/>
                  </a:schemeClr>
                </a:solidFill>
              </a:rPr>
              <a:t>He must be gentle </a:t>
            </a:r>
          </a:p>
          <a:p>
            <a:pPr marL="285750" indent="-285750" eaLnBrk="1" hangingPunct="1">
              <a:lnSpc>
                <a:spcPct val="150000"/>
              </a:lnSpc>
              <a:buFont typeface="Wingdings" panose="05000000000000000000" pitchFamily="2" charset="2"/>
              <a:buChar char="Ø"/>
              <a:defRPr/>
            </a:pPr>
            <a:r>
              <a:rPr lang="en-US" sz="2400" dirty="0">
                <a:solidFill>
                  <a:schemeClr val="tx2">
                    <a:lumMod val="75000"/>
                  </a:schemeClr>
                </a:solidFill>
              </a:rPr>
              <a:t>He must be devout</a:t>
            </a:r>
          </a:p>
          <a:p>
            <a:pPr marL="285750" indent="-285750" eaLnBrk="1" hangingPunct="1">
              <a:lnSpc>
                <a:spcPct val="150000"/>
              </a:lnSpc>
              <a:buFont typeface="Wingdings" panose="05000000000000000000" pitchFamily="2" charset="2"/>
              <a:buChar char="Ø"/>
              <a:defRPr/>
            </a:pPr>
            <a:r>
              <a:rPr lang="en-US" sz="2400" dirty="0">
                <a:solidFill>
                  <a:schemeClr val="tx2">
                    <a:lumMod val="75000"/>
                  </a:schemeClr>
                </a:solidFill>
              </a:rPr>
              <a:t>He must love what is good</a:t>
            </a:r>
          </a:p>
          <a:p>
            <a:pPr marL="285750" indent="-285750" eaLnBrk="1" hangingPunct="1">
              <a:lnSpc>
                <a:spcPct val="150000"/>
              </a:lnSpc>
              <a:buFont typeface="Wingdings" panose="05000000000000000000" pitchFamily="2" charset="2"/>
              <a:buChar char="Ø"/>
              <a:defRPr/>
            </a:pPr>
            <a:r>
              <a:rPr lang="en-US" sz="2400" dirty="0" smtClean="0">
                <a:solidFill>
                  <a:schemeClr val="tx2">
                    <a:lumMod val="75000"/>
                  </a:schemeClr>
                </a:solidFill>
              </a:rPr>
              <a:t>He </a:t>
            </a:r>
            <a:r>
              <a:rPr lang="en-US" sz="2400" dirty="0">
                <a:solidFill>
                  <a:schemeClr val="tx2">
                    <a:lumMod val="75000"/>
                  </a:schemeClr>
                </a:solidFill>
              </a:rPr>
              <a:t>must be able to exhort and refute the “gainsayers with sound doctrine protect the flock against false teachers</a:t>
            </a:r>
          </a:p>
          <a:p>
            <a:pPr marL="285750" indent="-285750" eaLnBrk="1" hangingPunct="1">
              <a:lnSpc>
                <a:spcPct val="150000"/>
              </a:lnSpc>
              <a:buFont typeface="Wingdings" panose="05000000000000000000" pitchFamily="2" charset="2"/>
              <a:buChar char="Ø"/>
              <a:defRPr/>
            </a:pPr>
            <a:r>
              <a:rPr lang="en-US" sz="2400" dirty="0">
                <a:solidFill>
                  <a:schemeClr val="tx2">
                    <a:lumMod val="75000"/>
                  </a:schemeClr>
                </a:solidFill>
              </a:rPr>
              <a:t>He must be blameless</a:t>
            </a:r>
          </a:p>
          <a:p>
            <a:pPr marL="285750" indent="-285750" eaLnBrk="1" hangingPunct="1">
              <a:buFont typeface="Wingdings" panose="05000000000000000000" pitchFamily="2" charset="2"/>
              <a:buChar char="Ø"/>
              <a:defRPr/>
            </a:pPr>
            <a:endParaRPr lang="en-US" dirty="0">
              <a:solidFill>
                <a:schemeClr val="tx2">
                  <a:lumMod val="75000"/>
                </a:schemeClr>
              </a:solidFill>
            </a:endParaRPr>
          </a:p>
          <a:p>
            <a:pPr marL="395288" indent="-395288">
              <a:spcBef>
                <a:spcPct val="50000"/>
              </a:spcBef>
              <a:buFont typeface="Wingdings" pitchFamily="2" charset="2"/>
              <a:buChar char="Ø"/>
              <a:defRPr/>
            </a:pPr>
            <a:endParaRPr lang="en-US" sz="2800" b="1" dirty="0">
              <a:solidFill>
                <a:schemeClr val="tx2">
                  <a:lumMod val="75000"/>
                </a:schemeClr>
              </a:solidFill>
            </a:endParaRPr>
          </a:p>
        </p:txBody>
      </p:sp>
      <p:pic>
        <p:nvPicPr>
          <p:cNvPr id="70661"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t>Qualification of Elders</a:t>
            </a:r>
          </a:p>
        </p:txBody>
      </p:sp>
      <p:sp>
        <p:nvSpPr>
          <p:cNvPr id="22531"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sp>
        <p:nvSpPr>
          <p:cNvPr id="29700" name="Text Box 4"/>
          <p:cNvSpPr txBox="1">
            <a:spLocks noChangeArrowheads="1"/>
          </p:cNvSpPr>
          <p:nvPr/>
        </p:nvSpPr>
        <p:spPr bwMode="auto">
          <a:xfrm>
            <a:off x="0" y="1684338"/>
            <a:ext cx="8305800" cy="2676525"/>
          </a:xfrm>
          <a:prstGeom prst="rect">
            <a:avLst/>
          </a:prstGeom>
          <a:noFill/>
          <a:ln w="9525">
            <a:noFill/>
            <a:miter lim="800000"/>
            <a:headEnd/>
            <a:tailEnd/>
          </a:ln>
          <a:effectLst/>
        </p:spPr>
        <p:txBody>
          <a:bodyPr>
            <a:spAutoFit/>
          </a:bodyPr>
          <a:lstStyle/>
          <a:p>
            <a:pPr marL="285750" indent="-285750" eaLnBrk="1" hangingPunct="1">
              <a:lnSpc>
                <a:spcPct val="150000"/>
              </a:lnSpc>
              <a:buFont typeface="Wingdings" panose="05000000000000000000" pitchFamily="2" charset="2"/>
              <a:buChar char="Ø"/>
              <a:defRPr/>
            </a:pPr>
            <a:r>
              <a:rPr lang="en-US" sz="2800" dirty="0">
                <a:solidFill>
                  <a:schemeClr val="tx2">
                    <a:lumMod val="75000"/>
                  </a:schemeClr>
                </a:solidFill>
              </a:rPr>
              <a:t>To take heed to himself </a:t>
            </a:r>
          </a:p>
          <a:p>
            <a:pPr marL="285750" indent="-285750" eaLnBrk="1" hangingPunct="1">
              <a:lnSpc>
                <a:spcPct val="150000"/>
              </a:lnSpc>
              <a:buFont typeface="Wingdings" panose="05000000000000000000" pitchFamily="2" charset="2"/>
              <a:buChar char="Ø"/>
              <a:defRPr/>
            </a:pPr>
            <a:r>
              <a:rPr lang="en-US" sz="2800" dirty="0">
                <a:solidFill>
                  <a:schemeClr val="tx2">
                    <a:lumMod val="75000"/>
                  </a:schemeClr>
                </a:solidFill>
              </a:rPr>
              <a:t>Rule well his own family </a:t>
            </a:r>
          </a:p>
          <a:p>
            <a:pPr marL="285750" indent="-285750" eaLnBrk="1" hangingPunct="1">
              <a:lnSpc>
                <a:spcPct val="150000"/>
              </a:lnSpc>
              <a:buFont typeface="Wingdings" panose="05000000000000000000" pitchFamily="2" charset="2"/>
              <a:buChar char="Ø"/>
              <a:defRPr/>
            </a:pPr>
            <a:r>
              <a:rPr lang="en-US" sz="2800" dirty="0">
                <a:solidFill>
                  <a:schemeClr val="tx2">
                    <a:lumMod val="75000"/>
                  </a:schemeClr>
                </a:solidFill>
              </a:rPr>
              <a:t>Hold fast to the Word </a:t>
            </a:r>
          </a:p>
          <a:p>
            <a:pPr marL="395288" indent="-395288">
              <a:spcBef>
                <a:spcPct val="50000"/>
              </a:spcBef>
              <a:buFont typeface="Wingdings" pitchFamily="2" charset="2"/>
              <a:buChar char="Ø"/>
              <a:defRPr/>
            </a:pPr>
            <a:endParaRPr lang="en-US" sz="2800" b="1" dirty="0">
              <a:solidFill>
                <a:schemeClr val="tx2">
                  <a:lumMod val="75000"/>
                </a:schemeClr>
              </a:solidFill>
            </a:endParaRPr>
          </a:p>
        </p:txBody>
      </p:sp>
      <p:pic>
        <p:nvPicPr>
          <p:cNvPr id="71685"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p:txBody>
          <a:bodyPr/>
          <a:lstStyle/>
          <a:p>
            <a:pPr eaLnBrk="1" hangingPunct="1">
              <a:defRPr/>
            </a:pPr>
            <a:r>
              <a:rPr lang="en-US" dirty="0"/>
              <a:t>Qualification of Elders</a:t>
            </a:r>
          </a:p>
        </p:txBody>
      </p:sp>
      <p:sp>
        <p:nvSpPr>
          <p:cNvPr id="59395" name="Rectangle 1027"/>
          <p:cNvSpPr>
            <a:spLocks noGrp="1" noChangeArrowheads="1"/>
          </p:cNvSpPr>
          <p:nvPr>
            <p:ph type="body" idx="1"/>
          </p:nvPr>
        </p:nvSpPr>
        <p:spPr>
          <a:xfrm>
            <a:off x="762000" y="1981200"/>
            <a:ext cx="7924800" cy="4525963"/>
          </a:xfrm>
        </p:spPr>
        <p:txBody>
          <a:bodyPr/>
          <a:lstStyle/>
          <a:p>
            <a:pPr eaLnBrk="1" hangingPunct="1">
              <a:buFont typeface="Wingdings" pitchFamily="2" charset="2"/>
              <a:buNone/>
              <a:defRPr/>
            </a:pPr>
            <a:r>
              <a:rPr lang="en-US" dirty="0" smtClean="0"/>
              <a:t>Every qualification for an elder is a qualification for a Christian, except:</a:t>
            </a:r>
          </a:p>
          <a:p>
            <a:pPr eaLnBrk="1" hangingPunct="1">
              <a:buFont typeface="Wingdings" pitchFamily="2" charset="2"/>
              <a:buNone/>
              <a:defRPr/>
            </a:pPr>
            <a:endParaRPr lang="en-US" sz="2400" dirty="0" smtClean="0"/>
          </a:p>
          <a:p>
            <a:pPr eaLnBrk="1" hangingPunct="1">
              <a:buFont typeface="Wingdings" pitchFamily="2" charset="2"/>
              <a:buChar char="§"/>
              <a:defRPr/>
            </a:pPr>
            <a:r>
              <a:rPr lang="en-US" dirty="0" smtClean="0"/>
              <a:t>Male</a:t>
            </a:r>
          </a:p>
          <a:p>
            <a:pPr eaLnBrk="1" hangingPunct="1">
              <a:buFont typeface="Wingdings" pitchFamily="2" charset="2"/>
              <a:buChar char="§"/>
              <a:defRPr/>
            </a:pPr>
            <a:r>
              <a:rPr lang="en-US" dirty="0" smtClean="0"/>
              <a:t>Married</a:t>
            </a:r>
          </a:p>
          <a:p>
            <a:pPr eaLnBrk="1" hangingPunct="1">
              <a:buFont typeface="Wingdings" pitchFamily="2" charset="2"/>
              <a:buChar char="§"/>
              <a:defRPr/>
            </a:pPr>
            <a:r>
              <a:rPr lang="en-US" dirty="0" smtClean="0"/>
              <a:t>Believing or Faithful Children</a:t>
            </a:r>
          </a:p>
          <a:p>
            <a:pPr eaLnBrk="1" hangingPunct="1">
              <a:buFont typeface="Wingdings" pitchFamily="2" charset="2"/>
              <a:buChar char="§"/>
              <a:defRPr/>
            </a:pPr>
            <a:r>
              <a:rPr lang="en-US" dirty="0" smtClean="0"/>
              <a:t>Desire the office</a:t>
            </a:r>
            <a:endParaRPr lang="en-US" dirty="0"/>
          </a:p>
        </p:txBody>
      </p:sp>
      <p:sp>
        <p:nvSpPr>
          <p:cNvPr id="7" name="Text Box 3"/>
          <p:cNvSpPr txBox="1">
            <a:spLocks noChangeArrowheads="1"/>
          </p:cNvSpPr>
          <p:nvPr/>
        </p:nvSpPr>
        <p:spPr bwMode="auto">
          <a:xfrm>
            <a:off x="1219200" y="1143000"/>
            <a:ext cx="6934200" cy="519113"/>
          </a:xfrm>
          <a:prstGeom prst="rect">
            <a:avLst/>
          </a:prstGeom>
          <a:solidFill>
            <a:srgbClr val="000000"/>
          </a:solidFill>
          <a:ln w="9525">
            <a:solidFill>
              <a:schemeClr val="tx1"/>
            </a:solidFill>
            <a:miter lim="800000"/>
            <a:headEnd/>
            <a:tailEnd/>
          </a:ln>
        </p:spPr>
        <p:txBody>
          <a:bodyPr>
            <a:spAutoFit/>
          </a:bodyPr>
          <a:lstStyle/>
          <a:p>
            <a:pPr algn="ctr">
              <a:spcBef>
                <a:spcPct val="50000"/>
              </a:spcBef>
              <a:defRPr/>
            </a:pPr>
            <a:r>
              <a:rPr lang="en-US" sz="2800" b="1" dirty="0">
                <a:effectLst>
                  <a:outerShdw blurRad="38100" dist="38100" dir="2700000" algn="tl">
                    <a:srgbClr val="000000">
                      <a:alpha val="43137"/>
                    </a:srgbClr>
                  </a:outerShdw>
                </a:effectLst>
              </a:rPr>
              <a:t>1 Timothy 3:1-7;  Titus 1:5-9</a:t>
            </a:r>
          </a:p>
        </p:txBody>
      </p:sp>
      <p:pic>
        <p:nvPicPr>
          <p:cNvPr id="72709" name="Picture 4" descr="http://www.hiddentreasurebibleschool.com/Picks/bible3.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8300" y="0"/>
            <a:ext cx="11557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1_Glass Layers">
  <a:themeElements>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1_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1_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1_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1_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1_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1_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Glass Layers">
  <a:themeElements>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1_Glass Layer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1_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1_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1_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1_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1_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1_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1_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TotalTime>
  <Words>1963</Words>
  <Application>Microsoft Office PowerPoint</Application>
  <PresentationFormat>On-screen Show (4:3)</PresentationFormat>
  <Paragraphs>292</Paragraphs>
  <Slides>43</Slides>
  <Notes>15</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1_Glass Layers</vt:lpstr>
      <vt:lpstr>2_Glass Layers</vt:lpstr>
      <vt:lpstr>Part 1 “Biblical Examples and Qualifications of Elders”   Part 2 “Elders Responsibilities and our Responsibility to the Elders”</vt:lpstr>
      <vt:lpstr>PowerPoint Presentation</vt:lpstr>
      <vt:lpstr>PowerPoint Presentation</vt:lpstr>
      <vt:lpstr>A Biblical Eldership</vt:lpstr>
      <vt:lpstr>Qualification of Elders</vt:lpstr>
      <vt:lpstr>Qualification of Elders</vt:lpstr>
      <vt:lpstr>Qualification of Elders</vt:lpstr>
      <vt:lpstr>Qualification of Elders</vt:lpstr>
      <vt:lpstr>Qualification of Elders</vt:lpstr>
      <vt:lpstr>Responsibilities of  the Elders</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Involves . . . </vt:lpstr>
      <vt:lpstr>The Work of an Elder </vt:lpstr>
      <vt:lpstr>The Church’s Responsibilities to Elders</vt:lpstr>
      <vt:lpstr>1. A Congregation Is To Remember their Elders </vt:lpstr>
      <vt:lpstr>2. A Congregation Is To Obey And Submit To Its Elders </vt:lpstr>
      <vt:lpstr>Jack Lewis- Leadership Questions Confronting the Church </vt:lpstr>
      <vt:lpstr>PowerPoint Presentation</vt:lpstr>
      <vt:lpstr>THE CHURCH IS NOT A DEMOCRACY</vt:lpstr>
      <vt:lpstr>3. A Congregation Is To Honor and Recognize Its Elders </vt:lpstr>
      <vt:lpstr>PowerPoint Presentation</vt:lpstr>
      <vt:lpstr>PowerPoint Presentation</vt:lpstr>
      <vt:lpstr>4. Receive no Accusation of Elder without Proof</vt:lpstr>
      <vt:lpstr>The Work of an Elder  Should be a work of JOY! </vt:lpstr>
      <vt:lpstr>Radford Blessed with Elders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Work Of An Elder</dc:title>
  <dc:creator>Windell Gann</dc:creator>
  <cp:lastModifiedBy>John Croft</cp:lastModifiedBy>
  <cp:revision>107</cp:revision>
  <cp:lastPrinted>1601-01-01T00:00:00Z</cp:lastPrinted>
  <dcterms:created xsi:type="dcterms:W3CDTF">2003-01-17T13:47:43Z</dcterms:created>
  <dcterms:modified xsi:type="dcterms:W3CDTF">2014-06-17T13:15:07Z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