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210D-84D9-46B9-B6D6-04F38446352E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395C-178F-4602-9436-ED805207F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can’t make up lost</a:t>
            </a:r>
            <a:r>
              <a:rPr lang="en-US" baseline="0" dirty="0" smtClean="0"/>
              <a:t> time. There is no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chance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We cannot change that fact by ignoring it, or not thinking about it</a:t>
            </a:r>
          </a:p>
          <a:p>
            <a:pPr marL="228600" indent="-228600">
              <a:buAutoNum type="arabicPeriod"/>
            </a:pPr>
            <a:r>
              <a:rPr lang="en-US" dirty="0" smtClean="0"/>
              <a:t>We need to prepare in our life for our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This was a godly person.</a:t>
            </a:r>
            <a:r>
              <a:rPr lang="en-US" baseline="0" dirty="0" smtClean="0"/>
              <a:t> This was a faithful servant of the Lord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Rudy and I preach funerals for people who are not Christians.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 shall know them by their fruits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Salt of the earth, light of the world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Heb. 11 Able – though dead, he still speaks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greatest in the kingdom of heaven are those who 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395C-178F-4602-9436-ED805207FC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65th St church of Christ / October 7, 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770-Roman" pitchFamily="2" charset="0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0"/>
            <a:ext cx="464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770-Roman" pitchFamily="2" charset="0"/>
              </a:defRPr>
            </a:lvl1pPr>
          </a:lstStyle>
          <a:p>
            <a:r>
              <a:rPr lang="en-US" smtClean="0"/>
              <a:t>West 65th St church of Christ / October 7, 2007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770-Roman" pitchFamily="2" charset="0"/>
              </a:defRPr>
            </a:lvl1pPr>
          </a:lstStyle>
          <a:p>
            <a:fld id="{C4E5C13C-6FFD-4E21-9225-EBF557F2A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www.funeral-flowers-online.com/funeral-flo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676400"/>
            <a:ext cx="3149600" cy="4849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657600" y="25021"/>
            <a:ext cx="54864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4E5C13C-6FFD-4E21-9225-EBF557F2A0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2133600"/>
            <a:ext cx="4191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 smtClean="0">
                <a:latin typeface="A770-Roman" pitchFamily="2" charset="0"/>
                <a:cs typeface="Times New Roman" pitchFamily="18" charset="0"/>
              </a:rPr>
              <a:t>Ecclesiastes 12:13-14</a:t>
            </a:r>
          </a:p>
          <a:p>
            <a:pPr algn="ctr">
              <a:spcBef>
                <a:spcPts val="1200"/>
              </a:spcBef>
            </a:pP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us hear the conclusion of the whole matter: Fear God and keep His commandments, for this is man's all.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God will bring every work into judgment, including every secret thing, whether good or evil.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1905000"/>
            <a:ext cx="419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770-Roman" pitchFamily="2" charset="0"/>
                <a:cs typeface="Times New Roman" pitchFamily="18" charset="0"/>
              </a:rPr>
              <a:t>John 5:26-29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marvel at this; for the hour is coming in which all who are in the graves will hear His voice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come forth--those who have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done good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to the resurrection of life, and those who have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done evil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to the resurrection of condemnation.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1905000"/>
            <a:ext cx="419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770-Roman" pitchFamily="2" charset="0"/>
              </a:rPr>
              <a:t>2 Corinthians 5:10-11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we must all appear before the judgment seat of Christ, that each one may receive the things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done in the body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according to what he has done, whether good or bad.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Knowing, therefore, the terror of the Lord, we persuade men.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Today Is The Day of Salvation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1905000"/>
            <a:ext cx="419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 smtClean="0">
                <a:latin typeface="A770-Roman" pitchFamily="2" charset="0"/>
                <a:cs typeface="Times New Roman" pitchFamily="18" charset="0"/>
              </a:rPr>
              <a:t>Ecclesiastes 9:10</a:t>
            </a:r>
          </a:p>
          <a:p>
            <a:pPr algn="ctr">
              <a:spcBef>
                <a:spcPts val="1200"/>
              </a:spcBef>
            </a:pP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Whatever your hand finds to do, do it with your might; for there is no work or device or knowledge or wisdom in the grave where you are going.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Today Is The Day of Salvation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1905000"/>
            <a:ext cx="419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770-Roman" pitchFamily="2" charset="0"/>
                <a:cs typeface="Times New Roman" pitchFamily="18" charset="0"/>
              </a:rPr>
              <a:t>Hebrews 3:15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while it is said: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if you will hear His voice,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Do not harden your hearts as in the rebellion."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3276600" cy="5029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3124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It’s Not How You Die – But How You Live!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Today Is The Day of Salvation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191000" y="1828800"/>
            <a:ext cx="4191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770-Roman" pitchFamily="2" charset="0"/>
              </a:rPr>
              <a:t>2 Corinthians 6:2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He says: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"In an acceptable time I have heard you,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And in the day of salvation I have helped you."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Behold,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accepted time; behold,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day of salvation.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www.funeral-flowers-online.com/funeral-flo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676400"/>
            <a:ext cx="3149600" cy="4849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810000" y="2667000"/>
            <a:ext cx="5029200" cy="372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chemeClr val="accent5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Death Is Certain . . .</a:t>
            </a:r>
          </a:p>
          <a:p>
            <a:pPr marL="465138" indent="-465138">
              <a:spcBef>
                <a:spcPts val="1200"/>
              </a:spcBef>
              <a:buClr>
                <a:schemeClr val="accent5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The Time Of Death Is Uncertain . . .</a:t>
            </a:r>
          </a:p>
          <a:p>
            <a:pPr marL="465138" indent="-465138">
              <a:spcBef>
                <a:spcPts val="1200"/>
              </a:spcBef>
              <a:buClr>
                <a:schemeClr val="accent5">
                  <a:lumMod val="20000"/>
                  <a:lumOff val="80000"/>
                </a:schemeClr>
              </a:buClr>
              <a:buFont typeface="Wingdings 2" pitchFamily="18" charset="2"/>
              <a:buChar char="è"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How We Prepare For &amp; Face Death Is Up To Us!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6490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Jn. </a:t>
            </a:r>
            <a:r>
              <a:rPr lang="en-US" b="1" dirty="0"/>
              <a:t>3:5  </a:t>
            </a:r>
            <a:r>
              <a:rPr lang="en-US" dirty="0"/>
              <a:t>Jesus answered, "Most assuredly, I say to you, unless one is born of water and the Spirit, he cannot enter the kingdom of God.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2 Cor. </a:t>
            </a:r>
            <a:r>
              <a:rPr lang="en-US" b="1" dirty="0"/>
              <a:t>5:15  </a:t>
            </a:r>
            <a:r>
              <a:rPr lang="en-US" dirty="0"/>
              <a:t>and He died for all, that those who live should live no longer for themselves, but for Him who died for them and rose again.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Col. 3:12-15  </a:t>
            </a:r>
            <a:r>
              <a:rPr lang="en-US" dirty="0"/>
              <a:t>Therefore, as the elect of God, holy and beloved, put on tender mercies, kindness, humility, meekness, longsuffering; </a:t>
            </a:r>
            <a:r>
              <a:rPr lang="en-US" dirty="0" smtClean="0"/>
              <a:t>bearing </a:t>
            </a:r>
            <a:r>
              <a:rPr lang="en-US" dirty="0"/>
              <a:t>with one another, and forgiving one another, if anyone has a complaint against another; even as Christ forgave you, so you also must do. </a:t>
            </a:r>
            <a:r>
              <a:rPr lang="en-US" dirty="0" smtClean="0"/>
              <a:t>But </a:t>
            </a:r>
            <a:r>
              <a:rPr lang="en-US" dirty="0"/>
              <a:t>above all these things put on love, which is the bond of perfection. </a:t>
            </a:r>
            <a:r>
              <a:rPr lang="en-US" dirty="0" smtClean="0"/>
              <a:t>And </a:t>
            </a:r>
            <a:r>
              <a:rPr lang="en-US" dirty="0"/>
              <a:t>let the peace of God rule in your hearts, to which also you were called in one body; and be thankful.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98513"/>
            <a:ext cx="81534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1295400"/>
            <a:ext cx="5791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770-Roman" pitchFamily="2" charset="0"/>
                <a:cs typeface="Times New Roman" pitchFamily="18" charset="0"/>
              </a:rPr>
              <a:t>James 4:13-15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Come now, you who say, "Today or tomorrow we will go to such and such a city, spend a year there, buy and sell, and make a profit"; 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whereas you do not know what will happen tomorrow. For what is your life? It is even a vapor that appears for a little time and then vanishes away. 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Instead you ought to say, "If the Lord wills, we shall live and do this or that."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28600" y="1066800"/>
            <a:ext cx="3276600" cy="5410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Death Is Certain . . 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14800" y="1676400"/>
            <a:ext cx="42672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smtClean="0">
                <a:latin typeface="A770-Roman" pitchFamily="2" charset="0"/>
                <a:cs typeface="Times New Roman" pitchFamily="18" charset="0"/>
              </a:rPr>
              <a:t>Genesis 3:19</a:t>
            </a:r>
          </a:p>
          <a:p>
            <a:pPr algn="ctr">
              <a:spcBef>
                <a:spcPts val="600"/>
              </a:spcBef>
            </a:pP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sweat of your face you shall eat bread Till you return to the ground,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 of it you were taken; For dust you are,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dust you shall return."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28600" y="1066800"/>
            <a:ext cx="3276600" cy="5410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Death Is Certain . . 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14800" y="1676400"/>
            <a:ext cx="4267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70-Roman" pitchFamily="2" charset="0"/>
                <a:cs typeface="Times New Roman" pitchFamily="18" charset="0"/>
              </a:rPr>
              <a:t>Job 30:23</a:t>
            </a:r>
          </a:p>
          <a:p>
            <a:pPr algn="ctr"/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 know that You will bring me to death, and to the house appointed for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living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28600" y="1066800"/>
            <a:ext cx="3276600" cy="5410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Death Is Certain . . 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14800" y="1676400"/>
            <a:ext cx="426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atin typeface="A770-Roman" pitchFamily="2" charset="0"/>
              </a:rPr>
              <a:t>Ecclesiastes 7:1-2</a:t>
            </a:r>
            <a:br>
              <a:rPr lang="en-US" sz="3200" b="1" dirty="0" smtClean="0">
                <a:latin typeface="A770-Roman" pitchFamily="2" charset="0"/>
              </a:rPr>
            </a:b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good name is better than precious ointment, and the day of death than the day of one's birth;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Better to go to the house of mourning than to go to the house of feasting, for that is the end of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all 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and the living will take it to heart.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28600" y="1066800"/>
            <a:ext cx="3276600" cy="54102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32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Death Is Certain . . .</a:t>
            </a:r>
          </a:p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The Time of Death Is Uncertain . . .</a:t>
            </a:r>
          </a:p>
          <a:p>
            <a:pPr marL="465138" indent="-465138">
              <a:spcBef>
                <a:spcPts val="1200"/>
              </a:spcBef>
              <a:buClr>
                <a:srgbClr val="C00000"/>
              </a:buClr>
              <a:buFont typeface="Wingdings 2" pitchFamily="18" charset="2"/>
              <a:buChar char="è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How We Prepare For &amp; Face Death Is Up To Us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1676400"/>
            <a:ext cx="4191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latin typeface="A770-Roman" pitchFamily="2" charset="0"/>
              </a:rPr>
              <a:t>Hebrews 9:27 </a:t>
            </a:r>
          </a:p>
          <a:p>
            <a:pPr algn="ctr">
              <a:spcBef>
                <a:spcPts val="1200"/>
              </a:spcBef>
            </a:pP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as it is appointed for men to die once, but after this the judgment,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28600" y="1676400"/>
            <a:ext cx="5410200" cy="48006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768522"/>
            <a:ext cx="533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Where Will I be Buried &amp; The Kind of Coffin I Am Buried In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Which Funeral Home Will Handle My Funeral . . .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Who Will Preach My Funeral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The Order &amp; Activities During My Service . . .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Do I Have Life Insurance . . .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62252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Usually Considered . . .</a:t>
            </a:r>
            <a:endParaRPr lang="en-US" sz="48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28600" y="1676400"/>
            <a:ext cx="5410200" cy="48006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5334000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Have I Been Buried Into Christ?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Have I Put My Life &amp; Death In The Hands of The Lord?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What Kind of Material Have I Provided For The Preacher?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Have I Provided A Positive Influence For Others?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Eternal Life Insurance</a:t>
            </a:r>
            <a:r>
              <a:rPr lang="en-US" sz="24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?</a:t>
            </a:r>
            <a:endParaRPr lang="en-US" sz="24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43887"/>
            <a:ext cx="9185528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6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We Need To Consider . . .</a:t>
            </a:r>
            <a:endParaRPr lang="en-US" sz="46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52400" y="1600200"/>
            <a:ext cx="7696200" cy="5257800"/>
          </a:xfrm>
          <a:prstGeom prst="round2Diag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746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When You Were Born Physically – But whether or Not You Were Born Spiritually – </a:t>
            </a: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Jn. 3:5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Where You Lived – But Did You Live For Christ –     </a:t>
            </a: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 Cor. 5:15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The Clothes You Wore – But The Character You Wore – </a:t>
            </a: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Col. 3:12-15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Material Blessings – But What You Did With Your Material Blessings – </a:t>
            </a: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Matt. 25:14-30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How Far You Traveled – But What You Did Along The Way – Can’t go back – </a:t>
            </a: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Lk. 16:19-31</a:t>
            </a: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endParaRPr lang="en-US" sz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65138" indent="-465138">
              <a:spcBef>
                <a:spcPts val="1200"/>
              </a:spcBef>
              <a:buClr>
                <a:srgbClr val="FFC000"/>
              </a:buClr>
              <a:buFont typeface="Wingdings 2" pitchFamily="18" charset="2"/>
              <a:buChar char="è"/>
            </a:pPr>
            <a:r>
              <a:rPr lang="en-US" sz="2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ligraph421 BT" pitchFamily="66" charset="0"/>
              </a:rPr>
              <a:t>Not The Positions You Held – But Who You Served</a:t>
            </a:r>
            <a:endParaRPr lang="en-US" sz="2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ligraph421 BT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53070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770-Roman" pitchFamily="2" charset="0"/>
              </a:rPr>
              <a:t>Things That Will Matter . . .</a:t>
            </a:r>
            <a:endParaRPr lang="en-US" sz="5400" b="1" dirty="0">
              <a:ln/>
              <a:solidFill>
                <a:schemeClr val="tx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770-Rom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100" y="1605580"/>
            <a:ext cx="1739900" cy="52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What Kind Of Funeral Do You Want?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alligraph421 B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1024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What_Kind_Funeral_Want</dc:title>
  <dc:creator>John and Laura Croft</dc:creator>
  <cp:lastModifiedBy>John Croft</cp:lastModifiedBy>
  <cp:revision>45</cp:revision>
  <dcterms:created xsi:type="dcterms:W3CDTF">2007-10-05T15:42:20Z</dcterms:created>
  <dcterms:modified xsi:type="dcterms:W3CDTF">2015-10-06T23:18:57Z</dcterms:modified>
</cp:coreProperties>
</file>