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34"/>
  </p:notesMasterIdLst>
  <p:sldIdLst>
    <p:sldId id="257" r:id="rId3"/>
    <p:sldId id="259" r:id="rId4"/>
    <p:sldId id="260" r:id="rId5"/>
    <p:sldId id="261" r:id="rId6"/>
    <p:sldId id="263" r:id="rId7"/>
    <p:sldId id="265" r:id="rId8"/>
    <p:sldId id="294" r:id="rId9"/>
    <p:sldId id="267" r:id="rId10"/>
    <p:sldId id="295" r:id="rId11"/>
    <p:sldId id="302" r:id="rId12"/>
    <p:sldId id="303" r:id="rId13"/>
    <p:sldId id="270" r:id="rId14"/>
    <p:sldId id="271" r:id="rId15"/>
    <p:sldId id="272" r:id="rId16"/>
    <p:sldId id="273" r:id="rId17"/>
    <p:sldId id="298" r:id="rId18"/>
    <p:sldId id="275" r:id="rId19"/>
    <p:sldId id="276" r:id="rId20"/>
    <p:sldId id="299" r:id="rId21"/>
    <p:sldId id="278" r:id="rId22"/>
    <p:sldId id="300" r:id="rId23"/>
    <p:sldId id="281" r:id="rId24"/>
    <p:sldId id="282" r:id="rId25"/>
    <p:sldId id="283" r:id="rId26"/>
    <p:sldId id="284" r:id="rId27"/>
    <p:sldId id="286" r:id="rId28"/>
    <p:sldId id="288" r:id="rId29"/>
    <p:sldId id="289" r:id="rId30"/>
    <p:sldId id="291" r:id="rId31"/>
    <p:sldId id="301" r:id="rId32"/>
    <p:sldId id="30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5A"/>
    <a:srgbClr val="000058"/>
    <a:srgbClr val="00009A"/>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64" autoAdjust="0"/>
  </p:normalViewPr>
  <p:slideViewPr>
    <p:cSldViewPr>
      <p:cViewPr varScale="1">
        <p:scale>
          <a:sx n="57" d="100"/>
          <a:sy n="57" d="100"/>
        </p:scale>
        <p:origin x="-165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51B2A-320F-4D9B-8C73-8E958CEEC33E}" type="datetimeFigureOut">
              <a:rPr lang="en-US" smtClean="0"/>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B6CCF-851A-4627-BEBD-871E9A1560EC}" type="slidenum">
              <a:rPr lang="en-US" smtClean="0"/>
              <a:t>‹#›</a:t>
            </a:fld>
            <a:endParaRPr lang="en-US"/>
          </a:p>
        </p:txBody>
      </p:sp>
    </p:spTree>
    <p:extLst>
      <p:ext uri="{BB962C8B-B14F-4D97-AF65-F5344CB8AC3E}">
        <p14:creationId xmlns:p14="http://schemas.microsoft.com/office/powerpoint/2010/main" val="11274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defRPr/>
            </a:pPr>
            <a:r>
              <a:rPr lang="en-US" sz="1200" b="0" dirty="0" smtClean="0">
                <a:solidFill>
                  <a:srgbClr val="000000"/>
                </a:solidFill>
                <a:ea typeface="ＭＳ Ｐゴシック" pitchFamily="34" charset="-128"/>
                <a:cs typeface="Arial" charset="0"/>
              </a:rPr>
              <a:t>1. Traditionally, American has been one of the freest countries in the world. </a:t>
            </a:r>
          </a:p>
          <a:p>
            <a:pPr fontAlgn="base">
              <a:spcBef>
                <a:spcPct val="0"/>
              </a:spcBef>
              <a:spcAft>
                <a:spcPct val="0"/>
              </a:spcAft>
              <a:defRPr/>
            </a:pPr>
            <a:r>
              <a:rPr lang="en-US" sz="1200" b="0" dirty="0" smtClean="0">
                <a:solidFill>
                  <a:srgbClr val="000000"/>
                </a:solidFill>
                <a:ea typeface="ＭＳ Ｐゴシック" pitchFamily="34" charset="-128"/>
                <a:cs typeface="Arial" charset="0"/>
              </a:rPr>
              <a:t>2.</a:t>
            </a:r>
            <a:r>
              <a:rPr lang="en-US" sz="1200" b="0" baseline="0" dirty="0" smtClean="0">
                <a:solidFill>
                  <a:srgbClr val="000000"/>
                </a:solidFill>
                <a:ea typeface="ＭＳ Ｐゴシック" pitchFamily="34" charset="-128"/>
                <a:cs typeface="Arial" charset="0"/>
              </a:rPr>
              <a:t> </a:t>
            </a:r>
            <a:r>
              <a:rPr lang="en-US" sz="1200" b="0" dirty="0" smtClean="0">
                <a:solidFill>
                  <a:srgbClr val="000000"/>
                </a:solidFill>
                <a:ea typeface="ＭＳ Ｐゴシック" pitchFamily="34" charset="-128"/>
                <a:cs typeface="Arial" charset="0"/>
              </a:rPr>
              <a:t>However, it has come at great cost : 140 million have served. 1.3 million have died.</a:t>
            </a:r>
          </a:p>
          <a:p>
            <a:endParaRPr lang="en-US" dirty="0"/>
          </a:p>
        </p:txBody>
      </p:sp>
      <p:sp>
        <p:nvSpPr>
          <p:cNvPr id="4" name="Slide Number Placeholder 3"/>
          <p:cNvSpPr>
            <a:spLocks noGrp="1"/>
          </p:cNvSpPr>
          <p:nvPr>
            <p:ph type="sldNum" sz="quarter" idx="10"/>
          </p:nvPr>
        </p:nvSpPr>
        <p:spPr/>
        <p:txBody>
          <a:bodyPr/>
          <a:lstStyle/>
          <a:p>
            <a:fld id="{F86B6CCF-851A-4627-BEBD-871E9A1560EC}" type="slidenum">
              <a:rPr lang="en-US" smtClean="0"/>
              <a:t>1</a:t>
            </a:fld>
            <a:endParaRPr lang="en-US"/>
          </a:p>
        </p:txBody>
      </p:sp>
    </p:spTree>
    <p:extLst>
      <p:ext uri="{BB962C8B-B14F-4D97-AF65-F5344CB8AC3E}">
        <p14:creationId xmlns:p14="http://schemas.microsoft.com/office/powerpoint/2010/main" val="2408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1448B0-9AB4-476A-BB81-59F5B1A6C05D}" type="slidenum">
              <a:rPr lang="en-US" altLang="en-US" sz="1200">
                <a:solidFill>
                  <a:prstClr val="black"/>
                </a:solidFill>
                <a:latin typeface="Calibri" pitchFamily="34" charset="0"/>
              </a:rPr>
              <a:pPr eaLnBrk="1" hangingPunct="1"/>
              <a:t>28</a:t>
            </a:fld>
            <a:endParaRPr lang="en-US" altLang="en-US" sz="120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1448B0-9AB4-476A-BB81-59F5B1A6C05D}" type="slidenum">
              <a:rPr lang="en-US" altLang="en-US" sz="1200">
                <a:solidFill>
                  <a:prstClr val="black"/>
                </a:solidFill>
                <a:latin typeface="Calibri" pitchFamily="34" charset="0"/>
              </a:rPr>
              <a:pPr eaLnBrk="1" hangingPunct="1"/>
              <a:t>30</a:t>
            </a:fld>
            <a:endParaRPr lang="en-US" altLang="en-US" sz="120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0938" y="692150"/>
            <a:ext cx="4556125" cy="3416300"/>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ea typeface="Times New Roman" pitchFamily="18" charset="0"/>
                <a:cs typeface="Arial" pitchFamily="34" charset="0"/>
              </a:rPr>
              <a:t>Our lesson this morning will observe some to the parallels between political and spiritual freedom.</a:t>
            </a:r>
            <a:endParaRPr lang="en-US" sz="1200" dirty="0" smtClean="0">
              <a:solidFill>
                <a:schemeClr val="tx2"/>
              </a:solidFill>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86B6CCF-851A-4627-BEBD-871E9A1560EC}" type="slidenum">
              <a:rPr lang="en-US" smtClean="0"/>
              <a:t>4</a:t>
            </a:fld>
            <a:endParaRPr lang="en-US"/>
          </a:p>
        </p:txBody>
      </p:sp>
    </p:spTree>
    <p:extLst>
      <p:ext uri="{BB962C8B-B14F-4D97-AF65-F5344CB8AC3E}">
        <p14:creationId xmlns:p14="http://schemas.microsoft.com/office/powerpoint/2010/main" val="43230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F0B00FB-716C-4137-8448-781B9B449B57}" type="slidenum">
              <a:rPr lang="en-US" altLang="en-US" sz="1200">
                <a:solidFill>
                  <a:prstClr val="black"/>
                </a:solidFill>
                <a:latin typeface="Calibri" pitchFamily="34" charset="0"/>
              </a:rPr>
              <a:pPr eaLnBrk="1" hangingPunct="1"/>
              <a:t>5</a:t>
            </a:fld>
            <a:endParaRPr lang="en-US" altLang="en-US" sz="120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dirty="0" smtClean="0"/>
              <a:t>Read slide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smtClean="0">
                <a:solidFill>
                  <a:srgbClr val="541400"/>
                </a:solidFill>
                <a:ea typeface="ＭＳ Ｐゴシック" pitchFamily="34" charset="-128"/>
                <a:cs typeface="Arial" charset="0"/>
              </a:rPr>
              <a:t>There is no way a person can pay the penalty except to die.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sz="1200" b="0" dirty="0" smtClean="0">
                <a:solidFill>
                  <a:srgbClr val="541400"/>
                </a:solidFill>
                <a:latin typeface="Calibri" pitchFamily="34" charset="0"/>
              </a:rPr>
              <a:t>There had to be a solution beyond the scope of man</a:t>
            </a:r>
            <a:r>
              <a:rPr lang="ja-JP" altLang="en-US" sz="1200" b="0" dirty="0" smtClean="0">
                <a:solidFill>
                  <a:srgbClr val="541400"/>
                </a:solidFill>
                <a:latin typeface="Calibri" pitchFamily="34" charset="0"/>
              </a:rPr>
              <a:t>’</a:t>
            </a:r>
            <a:r>
              <a:rPr lang="en-US" altLang="ja-JP" sz="1200" b="0" dirty="0" smtClean="0">
                <a:solidFill>
                  <a:srgbClr val="541400"/>
                </a:solidFill>
                <a:latin typeface="Calibri" pitchFamily="34" charset="0"/>
              </a:rPr>
              <a:t>s ability to restore life</a:t>
            </a:r>
            <a:r>
              <a:rPr lang="en-US" altLang="ja-JP" sz="1200" b="0" dirty="0" smtClean="0">
                <a:solidFill>
                  <a:srgbClr val="5414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541400"/>
              </a:solidFill>
              <a:ea typeface="ＭＳ Ｐゴシック" pitchFamily="34" charset="-128"/>
              <a:cs typeface="Arial" charset="0"/>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86B6CCF-851A-4627-BEBD-871E9A1560EC}" type="slidenum">
              <a:rPr lang="en-US" smtClean="0"/>
              <a:t>7</a:t>
            </a:fld>
            <a:endParaRPr lang="en-US"/>
          </a:p>
        </p:txBody>
      </p:sp>
    </p:spTree>
    <p:extLst>
      <p:ext uri="{BB962C8B-B14F-4D97-AF65-F5344CB8AC3E}">
        <p14:creationId xmlns:p14="http://schemas.microsoft.com/office/powerpoint/2010/main" val="107337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58593C-5F0A-482C-8DE3-12DD164D529E}" type="slidenum">
              <a:rPr lang="en-US" altLang="en-US" sz="1200">
                <a:solidFill>
                  <a:prstClr val="black"/>
                </a:solidFill>
                <a:latin typeface="Calibri" pitchFamily="34" charset="0"/>
              </a:rPr>
              <a:pPr eaLnBrk="1" hangingPunct="1"/>
              <a:t>13</a:t>
            </a:fld>
            <a:endParaRPr lang="en-US" altLang="en-US" sz="120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971C92-D1A9-4E11-9043-0455F1660265}" type="slidenum">
              <a:rPr lang="en-US" altLang="en-US" sz="1200">
                <a:solidFill>
                  <a:prstClr val="black"/>
                </a:solidFill>
                <a:latin typeface="Calibri" pitchFamily="34" charset="0"/>
              </a:rPr>
              <a:pPr eaLnBrk="1" hangingPunct="1"/>
              <a:t>22</a:t>
            </a:fld>
            <a:endParaRPr lang="en-US" altLang="en-US" sz="120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339B52D-C12A-4091-AAE4-D73D85DCE1F1}" type="slidenum">
              <a:rPr lang="en-US" altLang="en-US" sz="1200">
                <a:solidFill>
                  <a:prstClr val="black"/>
                </a:solidFill>
                <a:latin typeface="Calibri" pitchFamily="34" charset="0"/>
              </a:rPr>
              <a:pPr eaLnBrk="1" hangingPunct="1"/>
              <a:t>23</a:t>
            </a:fld>
            <a:endParaRPr lang="en-US" altLang="en-US" sz="120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3D417A-69C2-4C45-BDA6-F5B76AD3D571}" type="slidenum">
              <a:rPr lang="en-US" altLang="en-US" sz="1200">
                <a:solidFill>
                  <a:prstClr val="black"/>
                </a:solidFill>
                <a:latin typeface="Calibri" pitchFamily="34" charset="0"/>
              </a:rPr>
              <a:pPr eaLnBrk="1" hangingPunct="1"/>
              <a:t>24</a:t>
            </a:fld>
            <a:endParaRPr lang="en-US" altLang="en-US" sz="120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ea typeface="ＭＳ Ｐゴシック" pitchFamily="34" charset="-128"/>
                <a:cs typeface="Arial" charset="0"/>
              </a:rPr>
              <a:t>1. Serve the agent of our freedom.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b="1" dirty="0" smtClean="0">
                <a:solidFill>
                  <a:schemeClr val="tx2"/>
                </a:solidFill>
                <a:ea typeface="ＭＳ Ｐゴシック" pitchFamily="34" charset="-128"/>
                <a:cs typeface="Arial" charset="0"/>
              </a:rPr>
              <a:t>Only the idle will drift</a:t>
            </a:r>
          </a:p>
          <a:p>
            <a:pPr algn="l" eaLnBrk="1" fontAlgn="base" hangingPunct="1">
              <a:spcBef>
                <a:spcPct val="0"/>
              </a:spcBef>
              <a:spcAft>
                <a:spcPct val="0"/>
              </a:spcAft>
            </a:pPr>
            <a:r>
              <a:rPr lang="en-US" sz="1200" b="1" i="0" dirty="0" smtClean="0">
                <a:solidFill>
                  <a:schemeClr val="tx2"/>
                </a:solidFill>
                <a:ea typeface="ＭＳ Ｐゴシック" pitchFamily="34" charset="-128"/>
                <a:cs typeface="Arial" charset="0"/>
              </a:rPr>
              <a:t>3. </a:t>
            </a:r>
            <a:r>
              <a:rPr lang="en-US" altLang="ja-JP" sz="1200" b="1" i="0" dirty="0" smtClean="0">
                <a:solidFill>
                  <a:srgbClr val="9A0072"/>
                </a:solidFill>
                <a:latin typeface="Aegyptus" pitchFamily="18" charset="0"/>
              </a:rPr>
              <a:t>An idle mind is the devil</a:t>
            </a:r>
            <a:r>
              <a:rPr lang="ja-JP" altLang="en-US" sz="1200" b="1" i="0" dirty="0" smtClean="0">
                <a:solidFill>
                  <a:srgbClr val="9A0072"/>
                </a:solidFill>
                <a:latin typeface="Aegyptus" pitchFamily="18" charset="0"/>
              </a:rPr>
              <a:t>’</a:t>
            </a:r>
            <a:r>
              <a:rPr lang="en-US" altLang="ja-JP" sz="1200" b="1" i="0" dirty="0" smtClean="0">
                <a:solidFill>
                  <a:srgbClr val="9A0072"/>
                </a:solidFill>
                <a:latin typeface="Aegyptus" pitchFamily="18" charset="0"/>
              </a:rPr>
              <a:t>s workshop</a:t>
            </a:r>
            <a:r>
              <a:rPr lang="en-US" altLang="ja-JP" sz="1200" b="1" i="0" baseline="0" dirty="0" smtClean="0">
                <a:solidFill>
                  <a:srgbClr val="9A0072"/>
                </a:solidFill>
                <a:latin typeface="Aegyptus" pitchFamily="18" charset="0"/>
              </a:rPr>
              <a:t> </a:t>
            </a:r>
            <a:r>
              <a:rPr lang="en-US" altLang="en-US" sz="1200" b="1" i="0" dirty="0" smtClean="0">
                <a:solidFill>
                  <a:srgbClr val="9A0072"/>
                </a:solidFill>
                <a:latin typeface="Aegyptus" pitchFamily="18" charset="0"/>
              </a:rPr>
              <a:t>and idle hands his favorite tools.</a:t>
            </a:r>
            <a:r>
              <a:rPr lang="ja-JP" altLang="en-US" sz="1200" b="1" i="0" dirty="0" smtClean="0">
                <a:solidFill>
                  <a:srgbClr val="9A0072"/>
                </a:solidFill>
                <a:latin typeface="Aegyptus" pitchFamily="18" charset="0"/>
              </a:rPr>
              <a:t>”</a:t>
            </a:r>
            <a:r>
              <a:rPr lang="en-US" altLang="ja-JP" sz="1200" b="1" i="0" dirty="0" smtClean="0">
                <a:solidFill>
                  <a:srgbClr val="9A0072"/>
                </a:solidFill>
                <a:latin typeface="Aegyptus" pitchFamily="18" charset="0"/>
              </a:rPr>
              <a:t> </a:t>
            </a:r>
            <a:endParaRPr lang="en-US" altLang="en-US" sz="1200" i="0" dirty="0" smtClean="0">
              <a:solidFill>
                <a:srgbClr val="9A0072"/>
              </a:solidFill>
              <a:latin typeface="Aegyptus"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2"/>
              </a:solidFill>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F86B6CCF-851A-4627-BEBD-871E9A1560EC}" type="slidenum">
              <a:rPr lang="en-US" smtClean="0"/>
              <a:t>25</a:t>
            </a:fld>
            <a:endParaRPr lang="en-US"/>
          </a:p>
        </p:txBody>
      </p:sp>
    </p:spTree>
    <p:extLst>
      <p:ext uri="{BB962C8B-B14F-4D97-AF65-F5344CB8AC3E}">
        <p14:creationId xmlns:p14="http://schemas.microsoft.com/office/powerpoint/2010/main" val="407343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99495"/>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2363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818976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09702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2207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742971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33204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762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93834"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0547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38297"/>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117012"/>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90499"/>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129330"/>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8586194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6772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16598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301495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141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zoom dir="in"/>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1"/>
            <a:ext cx="9142589" cy="6856413"/>
          </a:xfrm>
          <a:prstGeom prst="rect">
            <a:avLst/>
          </a:prstGeom>
          <a:gradFill rotWithShape="0">
            <a:gsLst>
              <a:gs pos="0">
                <a:srgbClr val="000000"/>
              </a:gs>
              <a:gs pos="100000">
                <a:srgbClr val="0066FF"/>
              </a:gs>
            </a:gsLst>
            <a:lin ang="5400000" scaled="1"/>
          </a:gradFill>
          <a:ln>
            <a:noFill/>
          </a:ln>
          <a:effectLs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FFFFFF"/>
              </a:solidFill>
            </a:endParaRPr>
          </a:p>
        </p:txBody>
      </p:sp>
      <p:sp>
        <p:nvSpPr>
          <p:cNvPr id="1027" name="Rectangle 3"/>
          <p:cNvSpPr>
            <a:spLocks noChangeArrowheads="1"/>
          </p:cNvSpPr>
          <p:nvPr/>
        </p:nvSpPr>
        <p:spPr bwMode="auto">
          <a:xfrm>
            <a:off x="1351845" y="1212850"/>
            <a:ext cx="6427612" cy="539750"/>
          </a:xfrm>
          <a:prstGeom prst="rect">
            <a:avLst/>
          </a:prstGeom>
          <a:solidFill>
            <a:srgbClr val="0034AA"/>
          </a:solidFill>
          <a:ln>
            <a:noFill/>
          </a:ln>
          <a:effectLs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FFFFFF"/>
              </a:solidFill>
            </a:endParaRPr>
          </a:p>
        </p:txBody>
      </p:sp>
      <p:sp>
        <p:nvSpPr>
          <p:cNvPr id="1028" name="Rectangle 4"/>
          <p:cNvSpPr>
            <a:spLocks noChangeArrowheads="1"/>
          </p:cNvSpPr>
          <p:nvPr/>
        </p:nvSpPr>
        <p:spPr bwMode="auto">
          <a:xfrm>
            <a:off x="5645" y="6350"/>
            <a:ext cx="9131300" cy="1200150"/>
          </a:xfrm>
          <a:prstGeom prst="rect">
            <a:avLst/>
          </a:prstGeom>
          <a:solidFill>
            <a:srgbClr val="000000"/>
          </a:solidFill>
          <a:ln w="12700">
            <a:solidFill>
              <a:srgbClr val="000000"/>
            </a:solidFill>
            <a:miter lim="800000"/>
            <a:headEnd/>
            <a:tailEnd/>
          </a:ln>
          <a:effectLs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endParaRPr lang="en-US" altLang="en-US" dirty="0" smtClean="0">
              <a:solidFill>
                <a:srgbClr val="FFFFFF"/>
              </a:solidFill>
            </a:endParaRPr>
          </a:p>
        </p:txBody>
      </p:sp>
      <p:sp>
        <p:nvSpPr>
          <p:cNvPr id="1029" name="Rectangle 5"/>
          <p:cNvSpPr>
            <a:spLocks noGrp="1" noChangeArrowheads="1"/>
          </p:cNvSpPr>
          <p:nvPr>
            <p:ph type="title"/>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810606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085850" indent="-228600" algn="l" rtl="0" eaLnBrk="0" fontAlgn="base" hangingPunct="0">
        <a:spcBef>
          <a:spcPct val="20000"/>
        </a:spcBef>
        <a:spcAft>
          <a:spcPct val="0"/>
        </a:spcAft>
        <a:buSzPct val="100000"/>
        <a:buChar char="•"/>
        <a:defRPr sz="2400">
          <a:solidFill>
            <a:schemeClr val="tx1"/>
          </a:solidFill>
          <a:latin typeface="+mn-lt"/>
        </a:defRPr>
      </a:lvl3pPr>
      <a:lvl4pPr marL="1428750" indent="-228600" algn="l" rtl="0" eaLnBrk="0" fontAlgn="base" hangingPunct="0">
        <a:spcBef>
          <a:spcPct val="20000"/>
        </a:spcBef>
        <a:spcAft>
          <a:spcPct val="0"/>
        </a:spcAft>
        <a:buSzPct val="100000"/>
        <a:buChar char="–"/>
        <a:defRPr sz="2000">
          <a:solidFill>
            <a:schemeClr val="tx1"/>
          </a:solidFill>
          <a:latin typeface="+mn-lt"/>
        </a:defRPr>
      </a:lvl4pPr>
      <a:lvl5pPr marL="1771650" indent="-228600" algn="l" rtl="0" eaLnBrk="0" fontAlgn="base" hangingPunct="0">
        <a:spcBef>
          <a:spcPct val="20000"/>
        </a:spcBef>
        <a:spcAft>
          <a:spcPct val="0"/>
        </a:spcAft>
        <a:buSzPct val="100000"/>
        <a:buChar char="•"/>
        <a:defRPr sz="2000">
          <a:solidFill>
            <a:schemeClr val="tx1"/>
          </a:solidFill>
          <a:latin typeface="+mn-lt"/>
        </a:defRPr>
      </a:lvl5pPr>
      <a:lvl6pPr marL="2228850" indent="-228600" algn="l" rtl="0" eaLnBrk="0" fontAlgn="base" hangingPunct="0">
        <a:spcBef>
          <a:spcPct val="20000"/>
        </a:spcBef>
        <a:spcAft>
          <a:spcPct val="0"/>
        </a:spcAft>
        <a:buSzPct val="100000"/>
        <a:buChar char="•"/>
        <a:defRPr sz="2000">
          <a:solidFill>
            <a:schemeClr val="tx1"/>
          </a:solidFill>
          <a:latin typeface="+mn-lt"/>
        </a:defRPr>
      </a:lvl6pPr>
      <a:lvl7pPr marL="2686050" indent="-228600" algn="l" rtl="0" eaLnBrk="0" fontAlgn="base" hangingPunct="0">
        <a:spcBef>
          <a:spcPct val="20000"/>
        </a:spcBef>
        <a:spcAft>
          <a:spcPct val="0"/>
        </a:spcAft>
        <a:buSzPct val="100000"/>
        <a:buChar char="•"/>
        <a:defRPr sz="2000">
          <a:solidFill>
            <a:schemeClr val="tx1"/>
          </a:solidFill>
          <a:latin typeface="+mn-lt"/>
        </a:defRPr>
      </a:lvl7pPr>
      <a:lvl8pPr marL="3143250" indent="-228600" algn="l" rtl="0" eaLnBrk="0" fontAlgn="base" hangingPunct="0">
        <a:spcBef>
          <a:spcPct val="20000"/>
        </a:spcBef>
        <a:spcAft>
          <a:spcPct val="0"/>
        </a:spcAft>
        <a:buSzPct val="100000"/>
        <a:buChar char="•"/>
        <a:defRPr sz="2000">
          <a:solidFill>
            <a:schemeClr val="tx1"/>
          </a:solidFill>
          <a:latin typeface="+mn-lt"/>
        </a:defRPr>
      </a:lvl8pPr>
      <a:lvl9pPr marL="360045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hyperlink" Target="http://www.dailymail.co.uk/news/article-1156851/August-31-2010-Obama-names-day-Iraq-war-end-50-000-U-S-soldiers-stay.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4" descr="i am thankful to those who gave their lives for our freed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 y="0"/>
            <a:ext cx="3724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06374" y="12290"/>
            <a:ext cx="3993402" cy="923330"/>
          </a:xfrm>
          <a:prstGeom prst="rect">
            <a:avLst/>
          </a:prstGeom>
          <a:noFill/>
        </p:spPr>
        <p:txBody>
          <a:bodyPr wrap="none">
            <a:spAutoFit/>
          </a:bodyPr>
          <a:lstStyle/>
          <a:p>
            <a:pPr algn="ctr" fontAlgn="base">
              <a:spcBef>
                <a:spcPct val="0"/>
              </a:spcBef>
              <a:spcAft>
                <a:spcPct val="0"/>
              </a:spcAft>
              <a:defRPr/>
            </a:pPr>
            <a:r>
              <a:rPr lang="en-US" sz="54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ea typeface="ＭＳ Ｐゴシック" pitchFamily="34" charset="-128"/>
                <a:cs typeface="Arial" charset="0"/>
              </a:rPr>
              <a:t>The Cost </a:t>
            </a:r>
            <a:r>
              <a:rPr lang="en-US" sz="54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ea typeface="ＭＳ Ｐゴシック" pitchFamily="34" charset="-128"/>
                <a:cs typeface="Arial" charset="0"/>
              </a:rPr>
              <a:t>of</a:t>
            </a:r>
            <a:endParaRPr lang="en-US" sz="54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ea typeface="ＭＳ Ｐゴシック" pitchFamily="34" charset="-128"/>
              <a:cs typeface="Arial" charset="0"/>
            </a:endParaRPr>
          </a:p>
        </p:txBody>
      </p:sp>
      <p:sp>
        <p:nvSpPr>
          <p:cNvPr id="7" name="Rectangle 6"/>
          <p:cNvSpPr/>
          <p:nvPr/>
        </p:nvSpPr>
        <p:spPr>
          <a:xfrm>
            <a:off x="4095338" y="4546604"/>
            <a:ext cx="4517583" cy="1323439"/>
          </a:xfrm>
          <a:prstGeom prst="rect">
            <a:avLst/>
          </a:prstGeom>
          <a:noFill/>
        </p:spPr>
        <p:txBody>
          <a:bodyPr wrap="none">
            <a:spAutoFit/>
          </a:bodyPr>
          <a:lstStyle/>
          <a:p>
            <a:pPr algn="ctr" fontAlgn="base">
              <a:spcBef>
                <a:spcPct val="0"/>
              </a:spcBef>
              <a:spcAft>
                <a:spcPct val="0"/>
              </a:spcAft>
              <a:defRPr/>
            </a:pPr>
            <a:r>
              <a:rPr lang="en-US" sz="80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ea typeface="ＭＳ Ｐゴシック" pitchFamily="34" charset="-128"/>
                <a:cs typeface="Arial" charset="0"/>
              </a:rPr>
              <a:t>Freedom</a:t>
            </a:r>
          </a:p>
        </p:txBody>
      </p:sp>
    </p:spTree>
    <p:extLst>
      <p:ext uri="{BB962C8B-B14F-4D97-AF65-F5344CB8AC3E}">
        <p14:creationId xmlns:p14="http://schemas.microsoft.com/office/powerpoint/2010/main" val="2383574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09"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994229" y="2466201"/>
            <a:ext cx="7162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smtClean="0">
                <a:solidFill>
                  <a:srgbClr val="FF0000"/>
                </a:solidFill>
                <a:latin typeface="Times New Roman" pitchFamily="18" charset="0"/>
                <a:cs typeface="Times New Roman" pitchFamily="18" charset="0"/>
              </a:rPr>
              <a:t>Philippians 2:5-8 </a:t>
            </a:r>
            <a:endParaRPr lang="en-US" altLang="en-US" sz="3600" b="1" dirty="0">
              <a:solidFill>
                <a:srgbClr val="000000"/>
              </a:solidFill>
              <a:latin typeface="Times New Roman" pitchFamily="18" charset="0"/>
              <a:cs typeface="Times New Roman" pitchFamily="18" charset="0"/>
            </a:endParaRPr>
          </a:p>
          <a:p>
            <a:r>
              <a:rPr lang="en-US" sz="3600" b="1" dirty="0">
                <a:solidFill>
                  <a:srgbClr val="000058"/>
                </a:solidFill>
                <a:latin typeface="Arial Narrow" panose="020B0606020202030204" pitchFamily="34" charset="0"/>
              </a:rPr>
              <a:t>Let this mind be in you which was also in Christ Jesus, </a:t>
            </a:r>
            <a:r>
              <a:rPr lang="en-US" sz="3600" b="1" dirty="0" smtClean="0">
                <a:solidFill>
                  <a:srgbClr val="000058"/>
                </a:solidFill>
                <a:latin typeface="Arial Narrow" panose="020B0606020202030204" pitchFamily="34" charset="0"/>
              </a:rPr>
              <a:t>who</a:t>
            </a:r>
            <a:r>
              <a:rPr lang="en-US" sz="3600" b="1" dirty="0">
                <a:solidFill>
                  <a:srgbClr val="000058"/>
                </a:solidFill>
                <a:latin typeface="Arial Narrow" panose="020B0606020202030204" pitchFamily="34" charset="0"/>
              </a:rPr>
              <a:t>, being in the form of God, did not consider it robbery to be equal with God, </a:t>
            </a:r>
            <a:r>
              <a:rPr lang="en-US" sz="3600" b="1" dirty="0" smtClean="0">
                <a:solidFill>
                  <a:srgbClr val="000058"/>
                </a:solidFill>
                <a:latin typeface="Arial Narrow" panose="020B0606020202030204" pitchFamily="34" charset="0"/>
              </a:rPr>
              <a:t>but </a:t>
            </a:r>
            <a:r>
              <a:rPr lang="en-US" sz="3600" b="1" u="sng" dirty="0">
                <a:solidFill>
                  <a:srgbClr val="7A005A"/>
                </a:solidFill>
                <a:latin typeface="Arial Narrow" panose="020B0606020202030204" pitchFamily="34" charset="0"/>
              </a:rPr>
              <a:t>made Himself of no reputation</a:t>
            </a:r>
            <a:r>
              <a:rPr lang="en-US" sz="3600" b="1" dirty="0">
                <a:solidFill>
                  <a:srgbClr val="000058"/>
                </a:solidFill>
                <a:latin typeface="Arial Narrow" panose="020B0606020202030204" pitchFamily="34" charset="0"/>
              </a:rPr>
              <a:t>, taking the form</a:t>
            </a:r>
            <a:endParaRPr lang="en-US" altLang="en-US" sz="3600" b="1" dirty="0">
              <a:solidFill>
                <a:srgbClr val="000058"/>
              </a:solidFill>
              <a:latin typeface="Arial Narrow" panose="020B0606020202030204" pitchFamily="34" charset="0"/>
            </a:endParaRPr>
          </a:p>
        </p:txBody>
      </p:sp>
      <p:sp>
        <p:nvSpPr>
          <p:cNvPr id="6" name="Rectangle 1"/>
          <p:cNvSpPr>
            <a:spLocks noChangeArrowheads="1"/>
          </p:cNvSpPr>
          <p:nvPr/>
        </p:nvSpPr>
        <p:spPr bwMode="auto">
          <a:xfrm>
            <a:off x="3629" y="716577"/>
            <a:ext cx="815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a:solidFill>
                  <a:schemeClr val="bg1"/>
                </a:solidFill>
                <a:latin typeface="Calibri" pitchFamily="34" charset="0"/>
                <a:cs typeface="Times New Roman" pitchFamily="18" charset="0"/>
              </a:rPr>
              <a:t>God paid the penalty for </a:t>
            </a:r>
            <a:r>
              <a:rPr lang="en-US" altLang="en-US" sz="3000" b="1" dirty="0" smtClean="0">
                <a:solidFill>
                  <a:schemeClr val="bg1"/>
                </a:solidFill>
                <a:latin typeface="Calibri" pitchFamily="34" charset="0"/>
                <a:cs typeface="Times New Roman" pitchFamily="18" charset="0"/>
              </a:rPr>
              <a:t>our                                   sins </a:t>
            </a:r>
            <a:r>
              <a:rPr lang="en-US" altLang="en-US" sz="3000" b="1" dirty="0">
                <a:solidFill>
                  <a:schemeClr val="bg1"/>
                </a:solidFill>
                <a:latin typeface="Calibri" pitchFamily="34" charset="0"/>
                <a:cs typeface="Times New Roman" pitchFamily="18" charset="0"/>
              </a:rPr>
              <a:t>by sacrificing His own </a:t>
            </a:r>
            <a:r>
              <a:rPr lang="en-US" altLang="en-US" sz="3000" b="1" dirty="0" smtClean="0">
                <a:solidFill>
                  <a:schemeClr val="bg1"/>
                </a:solidFill>
                <a:latin typeface="Calibri" pitchFamily="34" charset="0"/>
                <a:cs typeface="Times New Roman" pitchFamily="18" charset="0"/>
              </a:rPr>
              <a:t>Son’</a:t>
            </a:r>
            <a:r>
              <a:rPr lang="en-US" altLang="ja-JP" sz="3000" b="1" dirty="0" smtClean="0">
                <a:solidFill>
                  <a:schemeClr val="bg1"/>
                </a:solidFill>
                <a:latin typeface="Calibri" pitchFamily="34" charset="0"/>
                <a:cs typeface="Times New Roman" pitchFamily="18" charset="0"/>
              </a:rPr>
              <a:t>s blood</a:t>
            </a:r>
            <a:r>
              <a:rPr lang="en-US" altLang="ja-JP" sz="3000" b="1" dirty="0">
                <a:solidFill>
                  <a:schemeClr val="bg1"/>
                </a:solidFill>
                <a:latin typeface="Calibri" pitchFamily="34" charset="0"/>
                <a:cs typeface="Times New Roman" pitchFamily="18" charset="0"/>
              </a:rPr>
              <a:t>.</a:t>
            </a:r>
            <a:r>
              <a:rPr lang="en-US" altLang="ja-JP" sz="3000" b="1" dirty="0" smtClean="0">
                <a:solidFill>
                  <a:schemeClr val="bg1"/>
                </a:solidFill>
                <a:latin typeface="Calibri" pitchFamily="34" charset="0"/>
                <a:cs typeface="Times New Roman" pitchFamily="18" charset="0"/>
              </a:rPr>
              <a:t>  </a:t>
            </a:r>
            <a:endParaRPr lang="en-US" altLang="en-US" sz="3000" b="1" dirty="0">
              <a:solidFill>
                <a:schemeClr val="bg1"/>
              </a:solidFill>
              <a:latin typeface="Calibri" pitchFamily="34" charset="0"/>
            </a:endParaRPr>
          </a:p>
        </p:txBody>
      </p:sp>
    </p:spTree>
    <p:extLst>
      <p:ext uri="{BB962C8B-B14F-4D97-AF65-F5344CB8AC3E}">
        <p14:creationId xmlns:p14="http://schemas.microsoft.com/office/powerpoint/2010/main" val="318131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09"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990600" y="2505490"/>
            <a:ext cx="7162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smtClean="0">
                <a:solidFill>
                  <a:srgbClr val="FF0000"/>
                </a:solidFill>
                <a:latin typeface="Times New Roman" pitchFamily="18" charset="0"/>
                <a:cs typeface="Times New Roman" pitchFamily="18" charset="0"/>
              </a:rPr>
              <a:t>Philippians 2:5-8 </a:t>
            </a:r>
            <a:endParaRPr lang="en-US" altLang="en-US" sz="3600" b="1" dirty="0">
              <a:solidFill>
                <a:srgbClr val="000000"/>
              </a:solidFill>
              <a:latin typeface="Times New Roman" pitchFamily="18" charset="0"/>
              <a:cs typeface="Times New Roman" pitchFamily="18" charset="0"/>
            </a:endParaRPr>
          </a:p>
          <a:p>
            <a:r>
              <a:rPr lang="en-US" sz="3600" b="1" dirty="0">
                <a:solidFill>
                  <a:srgbClr val="000058"/>
                </a:solidFill>
                <a:latin typeface="Arial Narrow" panose="020B0606020202030204" pitchFamily="34" charset="0"/>
              </a:rPr>
              <a:t>of a bondservant, and coming in the likeness of men. </a:t>
            </a:r>
            <a:r>
              <a:rPr lang="en-US" sz="3600" b="1" dirty="0" smtClean="0">
                <a:solidFill>
                  <a:srgbClr val="000058"/>
                </a:solidFill>
                <a:latin typeface="Arial Narrow" panose="020B0606020202030204" pitchFamily="34" charset="0"/>
              </a:rPr>
              <a:t>And </a:t>
            </a:r>
            <a:r>
              <a:rPr lang="en-US" sz="3600" b="1" dirty="0">
                <a:solidFill>
                  <a:srgbClr val="000058"/>
                </a:solidFill>
                <a:latin typeface="Arial Narrow" panose="020B0606020202030204" pitchFamily="34" charset="0"/>
              </a:rPr>
              <a:t>being found in appearance as a man, He humbled Himself and became obedient to the point of death, </a:t>
            </a:r>
            <a:r>
              <a:rPr lang="en-US" sz="3600" b="1" u="sng" dirty="0">
                <a:solidFill>
                  <a:srgbClr val="7A005A"/>
                </a:solidFill>
                <a:latin typeface="Arial Narrow" panose="020B0606020202030204" pitchFamily="34" charset="0"/>
              </a:rPr>
              <a:t>even the death of the cross</a:t>
            </a:r>
            <a:r>
              <a:rPr lang="en-US" sz="3600" b="1" dirty="0">
                <a:solidFill>
                  <a:srgbClr val="000058"/>
                </a:solidFill>
                <a:latin typeface="Arial Narrow" panose="020B0606020202030204" pitchFamily="34" charset="0"/>
              </a:rPr>
              <a:t>. </a:t>
            </a:r>
          </a:p>
        </p:txBody>
      </p:sp>
      <p:sp>
        <p:nvSpPr>
          <p:cNvPr id="6" name="Rectangle 1"/>
          <p:cNvSpPr>
            <a:spLocks noChangeArrowheads="1"/>
          </p:cNvSpPr>
          <p:nvPr/>
        </p:nvSpPr>
        <p:spPr bwMode="auto">
          <a:xfrm>
            <a:off x="3629" y="716577"/>
            <a:ext cx="815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a:solidFill>
                  <a:schemeClr val="bg1"/>
                </a:solidFill>
                <a:latin typeface="Calibri" pitchFamily="34" charset="0"/>
                <a:cs typeface="Times New Roman" pitchFamily="18" charset="0"/>
              </a:rPr>
              <a:t>God paid the penalty for </a:t>
            </a:r>
            <a:r>
              <a:rPr lang="en-US" altLang="en-US" sz="3000" b="1" dirty="0" smtClean="0">
                <a:solidFill>
                  <a:schemeClr val="bg1"/>
                </a:solidFill>
                <a:latin typeface="Calibri" pitchFamily="34" charset="0"/>
                <a:cs typeface="Times New Roman" pitchFamily="18" charset="0"/>
              </a:rPr>
              <a:t>our                                   sins </a:t>
            </a:r>
            <a:r>
              <a:rPr lang="en-US" altLang="en-US" sz="3000" b="1" dirty="0">
                <a:solidFill>
                  <a:schemeClr val="bg1"/>
                </a:solidFill>
                <a:latin typeface="Calibri" pitchFamily="34" charset="0"/>
                <a:cs typeface="Times New Roman" pitchFamily="18" charset="0"/>
              </a:rPr>
              <a:t>by sacrificing His own </a:t>
            </a:r>
            <a:r>
              <a:rPr lang="en-US" altLang="en-US" sz="3000" b="1" dirty="0" smtClean="0">
                <a:solidFill>
                  <a:schemeClr val="bg1"/>
                </a:solidFill>
                <a:latin typeface="Calibri" pitchFamily="34" charset="0"/>
                <a:cs typeface="Times New Roman" pitchFamily="18" charset="0"/>
              </a:rPr>
              <a:t>Son’</a:t>
            </a:r>
            <a:r>
              <a:rPr lang="en-US" altLang="ja-JP" sz="3000" b="1" dirty="0" smtClean="0">
                <a:solidFill>
                  <a:schemeClr val="bg1"/>
                </a:solidFill>
                <a:latin typeface="Calibri" pitchFamily="34" charset="0"/>
                <a:cs typeface="Times New Roman" pitchFamily="18" charset="0"/>
              </a:rPr>
              <a:t>s blood</a:t>
            </a:r>
            <a:r>
              <a:rPr lang="en-US" altLang="ja-JP" sz="3000" b="1" dirty="0">
                <a:solidFill>
                  <a:schemeClr val="bg1"/>
                </a:solidFill>
                <a:latin typeface="Calibri" pitchFamily="34" charset="0"/>
                <a:cs typeface="Times New Roman" pitchFamily="18" charset="0"/>
              </a:rPr>
              <a:t>.</a:t>
            </a:r>
            <a:r>
              <a:rPr lang="en-US" altLang="ja-JP" sz="3000" b="1" dirty="0" smtClean="0">
                <a:solidFill>
                  <a:schemeClr val="bg1"/>
                </a:solidFill>
                <a:latin typeface="Calibri" pitchFamily="34" charset="0"/>
                <a:cs typeface="Times New Roman" pitchFamily="18" charset="0"/>
              </a:rPr>
              <a:t>  </a:t>
            </a:r>
            <a:endParaRPr lang="en-US" altLang="en-US" sz="3000" b="1" dirty="0">
              <a:solidFill>
                <a:schemeClr val="bg1"/>
              </a:solidFill>
              <a:latin typeface="Calibri" pitchFamily="34" charset="0"/>
            </a:endParaRPr>
          </a:p>
        </p:txBody>
      </p:sp>
    </p:spTree>
    <p:extLst>
      <p:ext uri="{BB962C8B-B14F-4D97-AF65-F5344CB8AC3E}">
        <p14:creationId xmlns:p14="http://schemas.microsoft.com/office/powerpoint/2010/main" val="2902409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81"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89" name="Rectangle 1"/>
          <p:cNvSpPr>
            <a:spLocks noChangeArrowheads="1"/>
          </p:cNvSpPr>
          <p:nvPr/>
        </p:nvSpPr>
        <p:spPr bwMode="auto">
          <a:xfrm>
            <a:off x="41061" y="744092"/>
            <a:ext cx="7543800" cy="1077218"/>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tabLst>
                <a:tab pos="182563" algn="l"/>
              </a:tabLst>
              <a:defRPr/>
            </a:pPr>
            <a:r>
              <a:rPr lang="en-US" sz="3200" b="1" dirty="0">
                <a:solidFill>
                  <a:schemeClr val="bg1"/>
                </a:solidFill>
                <a:ea typeface="Times New Roman" pitchFamily="18" charset="0"/>
                <a:cs typeface="Arial" pitchFamily="34" charset="0"/>
              </a:rPr>
              <a:t>Jesus voluntarily sacrificed </a:t>
            </a:r>
            <a:r>
              <a:rPr lang="en-US" sz="3200" b="1" dirty="0" smtClean="0">
                <a:solidFill>
                  <a:schemeClr val="bg1"/>
                </a:solidFill>
                <a:ea typeface="Times New Roman" pitchFamily="18" charset="0"/>
                <a:cs typeface="Arial" pitchFamily="34" charset="0"/>
              </a:rPr>
              <a:t>                        Himself to </a:t>
            </a:r>
            <a:r>
              <a:rPr lang="en-US" sz="3200" b="1" dirty="0">
                <a:solidFill>
                  <a:schemeClr val="bg1"/>
                </a:solidFill>
                <a:ea typeface="Times New Roman" pitchFamily="18" charset="0"/>
                <a:cs typeface="Arial" pitchFamily="34" charset="0"/>
              </a:rPr>
              <a:t>give us freedom from sin. </a:t>
            </a:r>
            <a:endParaRPr lang="en-US" sz="3200" dirty="0">
              <a:solidFill>
                <a:schemeClr val="bg1"/>
              </a:solidFill>
              <a:ea typeface="ＭＳ Ｐゴシック" pitchFamily="34" charset="-128"/>
              <a:cs typeface="Arial" pitchFamily="34" charset="0"/>
            </a:endParaRPr>
          </a:p>
        </p:txBody>
      </p:sp>
      <p:sp>
        <p:nvSpPr>
          <p:cNvPr id="20483" name="Rectangle 2"/>
          <p:cNvSpPr>
            <a:spLocks noChangeArrowheads="1"/>
          </p:cNvSpPr>
          <p:nvPr/>
        </p:nvSpPr>
        <p:spPr bwMode="auto">
          <a:xfrm>
            <a:off x="1219200" y="2997191"/>
            <a:ext cx="6858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Titus 2: 14</a:t>
            </a:r>
            <a:r>
              <a:rPr lang="en-US" altLang="en-US" sz="3600" b="1" dirty="0">
                <a:solidFill>
                  <a:srgbClr val="000000"/>
                </a:solidFill>
                <a:latin typeface="Times New Roman" pitchFamily="18" charset="0"/>
                <a:cs typeface="Times New Roman" pitchFamily="18" charset="0"/>
              </a:rPr>
              <a:t> </a:t>
            </a:r>
          </a:p>
          <a:p>
            <a:pPr fontAlgn="base">
              <a:spcBef>
                <a:spcPct val="0"/>
              </a:spcBef>
              <a:spcAft>
                <a:spcPct val="0"/>
              </a:spcAft>
            </a:pPr>
            <a:r>
              <a:rPr lang="en-US" altLang="en-US" sz="3600" b="1" dirty="0">
                <a:solidFill>
                  <a:srgbClr val="000058"/>
                </a:solidFill>
                <a:latin typeface="Arial Narrow" pitchFamily="34" charset="0"/>
                <a:cs typeface="Times New Roman" pitchFamily="18" charset="0"/>
              </a:rPr>
              <a:t>Christ Jesus </a:t>
            </a:r>
            <a:r>
              <a:rPr lang="en-US" altLang="en-US" sz="3600" b="1" dirty="0" smtClean="0">
                <a:solidFill>
                  <a:srgbClr val="000058"/>
                </a:solidFill>
                <a:latin typeface="Arial Narrow" pitchFamily="34" charset="0"/>
                <a:cs typeface="Times New Roman" pitchFamily="18" charset="0"/>
              </a:rPr>
              <a:t>who </a:t>
            </a:r>
            <a:r>
              <a:rPr lang="en-US" altLang="en-US" sz="3600" b="1" u="sng" dirty="0">
                <a:solidFill>
                  <a:srgbClr val="7A005A"/>
                </a:solidFill>
                <a:latin typeface="Arial Narrow" pitchFamily="34" charset="0"/>
                <a:cs typeface="Times New Roman" pitchFamily="18" charset="0"/>
              </a:rPr>
              <a:t>gave Himself for us to redeem us</a:t>
            </a:r>
            <a:r>
              <a:rPr lang="en-US" altLang="en-US" sz="3600" b="1" dirty="0">
                <a:solidFill>
                  <a:srgbClr val="000058"/>
                </a:solidFill>
                <a:latin typeface="Arial Narrow" pitchFamily="34" charset="0"/>
                <a:cs typeface="Times New Roman" pitchFamily="18" charset="0"/>
              </a:rPr>
              <a:t> from every lawless deed, and to purify for Himself a people for His own possession, zealous for good deeds.</a:t>
            </a:r>
            <a:endParaRPr lang="en-US" altLang="en-US" sz="3600" dirty="0">
              <a:solidFill>
                <a:srgbClr val="B9FFB9"/>
              </a:solidFill>
              <a:latin typeface="Arial Narrow" pitchFamily="34" charset="0"/>
            </a:endParaRPr>
          </a:p>
        </p:txBody>
      </p:sp>
    </p:spTree>
    <p:extLst>
      <p:ext uri="{BB962C8B-B14F-4D97-AF65-F5344CB8AC3E}">
        <p14:creationId xmlns:p14="http://schemas.microsoft.com/office/powerpoint/2010/main" val="3372776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86323" y="1676400"/>
            <a:ext cx="4257675" cy="3108543"/>
          </a:xfrm>
          <a:prstGeom prst="rect">
            <a:avLst/>
          </a:prstGeom>
        </p:spPr>
        <p:txBody>
          <a:bodyPr wrap="square">
            <a:spAutoFit/>
          </a:bodyPr>
          <a:lstStyle/>
          <a:p>
            <a:pPr fontAlgn="base">
              <a:spcBef>
                <a:spcPct val="0"/>
              </a:spcBef>
              <a:spcAft>
                <a:spcPct val="0"/>
              </a:spcAft>
              <a:defRPr/>
            </a:pPr>
            <a:endParaRPr lang="en-US" sz="2000" b="1" dirty="0">
              <a:solidFill>
                <a:srgbClr val="541400"/>
              </a:solidFill>
              <a:ea typeface="ＭＳ Ｐゴシック" pitchFamily="34" charset="-128"/>
              <a:cs typeface="Arial" charset="0"/>
            </a:endParaRPr>
          </a:p>
          <a:p>
            <a:pPr fontAlgn="base">
              <a:spcBef>
                <a:spcPct val="0"/>
              </a:spcBef>
              <a:spcAft>
                <a:spcPct val="0"/>
              </a:spcAft>
              <a:defRPr/>
            </a:pPr>
            <a:r>
              <a:rPr lang="en-US" sz="4400" b="1" dirty="0">
                <a:solidFill>
                  <a:srgbClr val="FF0000"/>
                </a:solidFill>
                <a:ea typeface="ＭＳ Ｐゴシック" pitchFamily="34" charset="-128"/>
                <a:cs typeface="Arial" charset="0"/>
              </a:rPr>
              <a:t>Thanks to the sacrifice of  Jesus we enjoy many freedoms. </a:t>
            </a:r>
            <a:endParaRPr lang="en-US" sz="4400" dirty="0">
              <a:solidFill>
                <a:srgbClr val="FF0000"/>
              </a:solidFill>
              <a:ea typeface="ＭＳ Ｐゴシック" pitchFamily="34" charset="-128"/>
              <a:cs typeface="Arial" charset="0"/>
            </a:endParaRPr>
          </a:p>
        </p:txBody>
      </p:sp>
      <p:pic>
        <p:nvPicPr>
          <p:cNvPr id="4"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740092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6248400" y="370975"/>
            <a:ext cx="1600200" cy="12954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FF00"/>
                </a:solidFill>
              </a:rPr>
              <a:t>2</a:t>
            </a:r>
          </a:p>
        </p:txBody>
      </p:sp>
    </p:spTree>
    <p:extLst>
      <p:ext uri="{BB962C8B-B14F-4D97-AF65-F5344CB8AC3E}">
        <p14:creationId xmlns:p14="http://schemas.microsoft.com/office/powerpoint/2010/main" val="3330686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53"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85800"/>
            <a:ext cx="7315200" cy="1077218"/>
          </a:xfrm>
          <a:prstGeom prst="rect">
            <a:avLst/>
          </a:prstGeom>
        </p:spPr>
        <p:txBody>
          <a:bodyPr>
            <a:spAutoFit/>
          </a:bodyPr>
          <a:lstStyle/>
          <a:p>
            <a:pPr fontAlgn="base">
              <a:spcBef>
                <a:spcPct val="0"/>
              </a:spcBef>
              <a:spcAft>
                <a:spcPct val="0"/>
              </a:spcAft>
              <a:defRPr/>
            </a:pPr>
            <a:r>
              <a:rPr lang="en-US" sz="3200" b="1" dirty="0">
                <a:solidFill>
                  <a:schemeClr val="bg1"/>
                </a:solidFill>
                <a:ea typeface="ＭＳ Ｐゴシック" pitchFamily="34" charset="-128"/>
                <a:cs typeface="Arial" charset="0"/>
              </a:rPr>
              <a:t>Jesus gives us freedom from </a:t>
            </a:r>
            <a:r>
              <a:rPr lang="en-US" sz="3200" b="1" dirty="0" smtClean="0">
                <a:solidFill>
                  <a:schemeClr val="bg1"/>
                </a:solidFill>
                <a:ea typeface="ＭＳ Ｐゴシック" pitchFamily="34" charset="-128"/>
                <a:cs typeface="Arial" charset="0"/>
              </a:rPr>
              <a:t>                                 the </a:t>
            </a:r>
            <a:r>
              <a:rPr lang="en-US" sz="3200" b="1" dirty="0">
                <a:solidFill>
                  <a:schemeClr val="bg1"/>
                </a:solidFill>
                <a:ea typeface="ＭＳ Ｐゴシック" pitchFamily="34" charset="-128"/>
                <a:cs typeface="Arial" charset="0"/>
              </a:rPr>
              <a:t>Law of Sin and Death.</a:t>
            </a:r>
            <a:endParaRPr lang="en-US" sz="3200" dirty="0">
              <a:solidFill>
                <a:schemeClr val="bg1"/>
              </a:solidFill>
              <a:ea typeface="ＭＳ Ｐゴシック" pitchFamily="34" charset="-128"/>
              <a:cs typeface="Arial" charset="0"/>
            </a:endParaRPr>
          </a:p>
        </p:txBody>
      </p:sp>
      <p:sp>
        <p:nvSpPr>
          <p:cNvPr id="23555" name="Rectangle 1"/>
          <p:cNvSpPr>
            <a:spLocks noChangeArrowheads="1"/>
          </p:cNvSpPr>
          <p:nvPr/>
        </p:nvSpPr>
        <p:spPr bwMode="auto">
          <a:xfrm>
            <a:off x="1219200" y="2438674"/>
            <a:ext cx="6781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Romans 8: 1</a:t>
            </a:r>
            <a:r>
              <a:rPr lang="en-US" altLang="en-US" sz="3600" b="1" dirty="0">
                <a:solidFill>
                  <a:srgbClr val="000000"/>
                </a:solidFill>
                <a:latin typeface="Times New Roman" pitchFamily="18" charset="0"/>
                <a:cs typeface="Times New Roman" pitchFamily="18" charset="0"/>
              </a:rPr>
              <a:t>–</a:t>
            </a:r>
            <a:r>
              <a:rPr lang="en-US" altLang="en-US" sz="3600" b="1" dirty="0">
                <a:solidFill>
                  <a:srgbClr val="FF0000"/>
                </a:solidFill>
                <a:latin typeface="Times New Roman" pitchFamily="18" charset="0"/>
                <a:cs typeface="Times New Roman" pitchFamily="18" charset="0"/>
              </a:rPr>
              <a:t>2</a:t>
            </a:r>
            <a:r>
              <a:rPr lang="en-US" altLang="en-US" sz="3600" b="1" dirty="0">
                <a:solidFill>
                  <a:srgbClr val="000000"/>
                </a:solidFill>
                <a:latin typeface="Times New Roman" pitchFamily="18" charset="0"/>
                <a:cs typeface="Times New Roman" pitchFamily="18" charset="0"/>
              </a:rPr>
              <a:t>     </a:t>
            </a:r>
          </a:p>
          <a:p>
            <a:pPr fontAlgn="base">
              <a:spcBef>
                <a:spcPct val="0"/>
              </a:spcBef>
              <a:spcAft>
                <a:spcPct val="0"/>
              </a:spcAft>
            </a:pPr>
            <a:r>
              <a:rPr lang="en-US" altLang="en-US" sz="3600" b="1" dirty="0">
                <a:solidFill>
                  <a:srgbClr val="000058"/>
                </a:solidFill>
                <a:latin typeface="Arial Narrow" pitchFamily="34" charset="0"/>
                <a:cs typeface="Times New Roman" pitchFamily="18" charset="0"/>
              </a:rPr>
              <a:t>Therefore there is now no condemnation for those who are in Christ Jesus. </a:t>
            </a:r>
            <a:r>
              <a:rPr lang="en-US" altLang="en-US" sz="3600" b="1" dirty="0">
                <a:solidFill>
                  <a:srgbClr val="FF0000"/>
                </a:solidFill>
                <a:latin typeface="Arial Narrow" pitchFamily="34" charset="0"/>
                <a:cs typeface="Times New Roman" pitchFamily="18" charset="0"/>
              </a:rPr>
              <a:t>2</a:t>
            </a:r>
            <a:r>
              <a:rPr lang="en-US" altLang="en-US" sz="3600" b="1" dirty="0">
                <a:solidFill>
                  <a:srgbClr val="000058"/>
                </a:solidFill>
                <a:latin typeface="Arial Narrow" pitchFamily="34" charset="0"/>
                <a:cs typeface="Times New Roman" pitchFamily="18" charset="0"/>
              </a:rPr>
              <a:t> For the law of the Spirit of life in Christ Jesus has </a:t>
            </a:r>
            <a:r>
              <a:rPr lang="en-US" altLang="en-US" sz="3600" b="1" u="sng" dirty="0">
                <a:solidFill>
                  <a:srgbClr val="9A0072"/>
                </a:solidFill>
                <a:latin typeface="Arial Narrow" pitchFamily="34" charset="0"/>
                <a:cs typeface="Times New Roman" pitchFamily="18" charset="0"/>
              </a:rPr>
              <a:t>set you free </a:t>
            </a:r>
            <a:r>
              <a:rPr lang="en-US" altLang="en-US" sz="3600" b="1" dirty="0">
                <a:solidFill>
                  <a:srgbClr val="000058"/>
                </a:solidFill>
                <a:latin typeface="Arial Narrow" pitchFamily="34" charset="0"/>
                <a:cs typeface="Times New Roman" pitchFamily="18" charset="0"/>
              </a:rPr>
              <a:t>from the </a:t>
            </a:r>
            <a:r>
              <a:rPr lang="en-US" altLang="en-US" sz="3600" b="1" u="sng" dirty="0">
                <a:solidFill>
                  <a:srgbClr val="9A0072"/>
                </a:solidFill>
                <a:latin typeface="Arial Narrow" pitchFamily="34" charset="0"/>
                <a:cs typeface="Times New Roman" pitchFamily="18" charset="0"/>
              </a:rPr>
              <a:t>law of sin and of death</a:t>
            </a:r>
            <a:r>
              <a:rPr lang="en-US" altLang="en-US" sz="3600" b="1" dirty="0">
                <a:solidFill>
                  <a:srgbClr val="000058"/>
                </a:solidFill>
                <a:latin typeface="Arial Narrow" pitchFamily="34" charset="0"/>
                <a:cs typeface="Times New Roman" pitchFamily="18" charset="0"/>
              </a:rPr>
              <a:t>.</a:t>
            </a:r>
            <a:r>
              <a:rPr lang="en-US" altLang="en-US" sz="3600" dirty="0">
                <a:solidFill>
                  <a:srgbClr val="B9FFB9"/>
                </a:solidFill>
                <a:latin typeface="Arial Narrow" pitchFamily="34" charset="0"/>
                <a:cs typeface="Times New Roman" pitchFamily="18" charset="0"/>
              </a:rPr>
              <a:t> </a:t>
            </a:r>
            <a:endParaRPr lang="en-US" altLang="en-US" sz="3600" dirty="0">
              <a:solidFill>
                <a:srgbClr val="B9FFB9"/>
              </a:solidFill>
              <a:latin typeface="Arial Narrow" pitchFamily="34" charset="0"/>
            </a:endParaRPr>
          </a:p>
        </p:txBody>
      </p:sp>
    </p:spTree>
    <p:extLst>
      <p:ext uri="{BB962C8B-B14F-4D97-AF65-F5344CB8AC3E}">
        <p14:creationId xmlns:p14="http://schemas.microsoft.com/office/powerpoint/2010/main" val="3576243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577"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4"/>
            <a:ext cx="9144000" cy="47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 name="Rectangle 1"/>
          <p:cNvSpPr>
            <a:spLocks noChangeArrowheads="1"/>
          </p:cNvSpPr>
          <p:nvPr/>
        </p:nvSpPr>
        <p:spPr bwMode="auto">
          <a:xfrm>
            <a:off x="152400" y="762000"/>
            <a:ext cx="8153400" cy="1200329"/>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tabLst>
                <a:tab pos="182563" algn="l"/>
              </a:tabLst>
              <a:defRPr/>
            </a:pPr>
            <a:r>
              <a:rPr lang="en-US" sz="3600" b="1" dirty="0">
                <a:solidFill>
                  <a:schemeClr val="bg1"/>
                </a:solidFill>
                <a:ea typeface="Times New Roman" pitchFamily="18" charset="0"/>
                <a:cs typeface="Arial" pitchFamily="34" charset="0"/>
              </a:rPr>
              <a:t>Jesus gives freedom from </a:t>
            </a:r>
            <a:r>
              <a:rPr lang="en-US" sz="3600" b="1" dirty="0" smtClean="0">
                <a:solidFill>
                  <a:schemeClr val="bg1"/>
                </a:solidFill>
                <a:ea typeface="Times New Roman" pitchFamily="18" charset="0"/>
                <a:cs typeface="Arial" pitchFamily="34" charset="0"/>
              </a:rPr>
              <a:t>                                       the </a:t>
            </a:r>
            <a:r>
              <a:rPr lang="en-US" sz="3600" b="1" dirty="0">
                <a:solidFill>
                  <a:schemeClr val="bg1"/>
                </a:solidFill>
                <a:ea typeface="Times New Roman" pitchFamily="18" charset="0"/>
                <a:cs typeface="Arial" pitchFamily="34" charset="0"/>
              </a:rPr>
              <a:t>guilt of sin. </a:t>
            </a:r>
            <a:endParaRPr lang="en-US" sz="3600" dirty="0">
              <a:solidFill>
                <a:schemeClr val="bg1"/>
              </a:solidFill>
              <a:ea typeface="ＭＳ Ｐゴシック" pitchFamily="34" charset="-128"/>
              <a:cs typeface="Arial" pitchFamily="34" charset="0"/>
            </a:endParaRPr>
          </a:p>
        </p:txBody>
      </p:sp>
      <p:sp>
        <p:nvSpPr>
          <p:cNvPr id="24579" name="Rectangle 2"/>
          <p:cNvSpPr>
            <a:spLocks noChangeArrowheads="1"/>
          </p:cNvSpPr>
          <p:nvPr/>
        </p:nvSpPr>
        <p:spPr bwMode="auto">
          <a:xfrm>
            <a:off x="1219200" y="2833867"/>
            <a:ext cx="70866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a:solidFill>
                  <a:srgbClr val="FF0000"/>
                </a:solidFill>
                <a:latin typeface="Times New Roman" pitchFamily="18" charset="0"/>
                <a:cs typeface="Times New Roman" pitchFamily="18" charset="0"/>
              </a:rPr>
              <a:t>Ephesians </a:t>
            </a:r>
            <a:r>
              <a:rPr lang="en-US" altLang="en-US" sz="3000" b="1" dirty="0" smtClean="0">
                <a:solidFill>
                  <a:srgbClr val="FF0000"/>
                </a:solidFill>
                <a:latin typeface="Times New Roman" pitchFamily="18" charset="0"/>
                <a:cs typeface="Times New Roman" pitchFamily="18" charset="0"/>
              </a:rPr>
              <a:t>1:7-8</a:t>
            </a:r>
            <a:r>
              <a:rPr lang="en-US" altLang="en-US" sz="3000" dirty="0" smtClean="0">
                <a:solidFill>
                  <a:srgbClr val="222222"/>
                </a:solidFill>
                <a:latin typeface="Times New Roman" pitchFamily="18" charset="0"/>
                <a:cs typeface="Times New Roman" pitchFamily="18" charset="0"/>
              </a:rPr>
              <a:t> </a:t>
            </a:r>
            <a:endParaRPr lang="en-US" altLang="en-US" sz="3000" b="1" dirty="0">
              <a:solidFill>
                <a:srgbClr val="000000"/>
              </a:solidFill>
              <a:latin typeface="Times New Roman" pitchFamily="18" charset="0"/>
              <a:cs typeface="Times New Roman" pitchFamily="18" charset="0"/>
            </a:endParaRPr>
          </a:p>
          <a:p>
            <a:pPr fontAlgn="base">
              <a:spcBef>
                <a:spcPct val="0"/>
              </a:spcBef>
              <a:spcAft>
                <a:spcPct val="0"/>
              </a:spcAft>
            </a:pPr>
            <a:r>
              <a:rPr lang="en-US" altLang="en-US" sz="3200" b="1" dirty="0">
                <a:solidFill>
                  <a:srgbClr val="000058"/>
                </a:solidFill>
                <a:latin typeface="Arial Narrow" pitchFamily="34" charset="0"/>
                <a:cs typeface="Times New Roman" pitchFamily="18" charset="0"/>
              </a:rPr>
              <a:t>In Him we have redemption through His blood, the </a:t>
            </a:r>
            <a:r>
              <a:rPr lang="en-US" altLang="en-US" sz="3200" b="1" u="sng" dirty="0">
                <a:solidFill>
                  <a:srgbClr val="7A005A"/>
                </a:solidFill>
                <a:latin typeface="Arial Narrow" pitchFamily="34" charset="0"/>
                <a:cs typeface="Times New Roman" pitchFamily="18" charset="0"/>
              </a:rPr>
              <a:t>forgiveness of our</a:t>
            </a:r>
            <a:r>
              <a:rPr lang="en-US" altLang="en-US" sz="3200" dirty="0">
                <a:solidFill>
                  <a:srgbClr val="B9FFB9"/>
                </a:solidFill>
              </a:rPr>
              <a:t> </a:t>
            </a:r>
            <a:r>
              <a:rPr lang="en-US" altLang="en-US" sz="3200" b="1" u="sng" dirty="0">
                <a:solidFill>
                  <a:srgbClr val="7A005A"/>
                </a:solidFill>
                <a:latin typeface="Arial Narrow" pitchFamily="34" charset="0"/>
                <a:cs typeface="Times New Roman" pitchFamily="18" charset="0"/>
              </a:rPr>
              <a:t>trespasses</a:t>
            </a:r>
            <a:r>
              <a:rPr lang="en-US" altLang="en-US" sz="3200" b="1" dirty="0">
                <a:solidFill>
                  <a:srgbClr val="000058"/>
                </a:solidFill>
                <a:latin typeface="Arial Narrow" pitchFamily="34" charset="0"/>
                <a:cs typeface="Times New Roman" pitchFamily="18" charset="0"/>
              </a:rPr>
              <a:t>, according to the riches of His grace which He made to </a:t>
            </a:r>
            <a:r>
              <a:rPr lang="en-US" altLang="en-US" sz="3200" b="1" u="sng" dirty="0">
                <a:solidFill>
                  <a:srgbClr val="7A005A"/>
                </a:solidFill>
                <a:latin typeface="Arial Narrow" pitchFamily="34" charset="0"/>
                <a:cs typeface="Times New Roman" pitchFamily="18" charset="0"/>
              </a:rPr>
              <a:t>abound</a:t>
            </a:r>
            <a:r>
              <a:rPr lang="en-US" altLang="en-US" sz="3200" b="1" dirty="0">
                <a:solidFill>
                  <a:srgbClr val="000058"/>
                </a:solidFill>
                <a:latin typeface="Arial Narrow" pitchFamily="34" charset="0"/>
                <a:cs typeface="Times New Roman" pitchFamily="18" charset="0"/>
              </a:rPr>
              <a:t> toward us.</a:t>
            </a:r>
            <a:endParaRPr lang="en-US" altLang="en-US" sz="3200" dirty="0">
              <a:solidFill>
                <a:srgbClr val="B9FFB9"/>
              </a:solidFill>
            </a:endParaRPr>
          </a:p>
        </p:txBody>
      </p:sp>
    </p:spTree>
    <p:extLst>
      <p:ext uri="{BB962C8B-B14F-4D97-AF65-F5344CB8AC3E}">
        <p14:creationId xmlns:p14="http://schemas.microsoft.com/office/powerpoint/2010/main" val="4096358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577"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4"/>
            <a:ext cx="9144000" cy="47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1185110" y="2908078"/>
            <a:ext cx="678581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lvl="0" fontAlgn="base">
              <a:spcBef>
                <a:spcPct val="0"/>
              </a:spcBef>
              <a:spcAft>
                <a:spcPct val="0"/>
              </a:spcAft>
              <a:defRPr/>
            </a:pPr>
            <a:r>
              <a:rPr lang="en-US" sz="4000" b="1" dirty="0">
                <a:solidFill>
                  <a:srgbClr val="FF0000"/>
                </a:solidFill>
                <a:latin typeface="Times New Roman" pitchFamily="18" charset="0"/>
                <a:ea typeface="Times New Roman" pitchFamily="18" charset="0"/>
                <a:cs typeface="Times New Roman" pitchFamily="18" charset="0"/>
              </a:rPr>
              <a:t>Hebrews </a:t>
            </a:r>
            <a:r>
              <a:rPr lang="en-US" sz="4000" b="1" dirty="0" smtClean="0">
                <a:solidFill>
                  <a:srgbClr val="FF0000"/>
                </a:solidFill>
                <a:latin typeface="Times New Roman" pitchFamily="18" charset="0"/>
                <a:ea typeface="Times New Roman" pitchFamily="18" charset="0"/>
                <a:cs typeface="Times New Roman" pitchFamily="18" charset="0"/>
              </a:rPr>
              <a:t>10:17 </a:t>
            </a:r>
            <a:endParaRPr lang="en-US" sz="40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defRPr/>
            </a:pPr>
            <a:endParaRPr lang="en-US" sz="4000" b="1" dirty="0">
              <a:solidFill>
                <a:srgbClr val="000000"/>
              </a:solidFill>
              <a:latin typeface="Times New Roman" pitchFamily="18" charset="0"/>
              <a:ea typeface="Times New Roman" pitchFamily="18" charset="0"/>
              <a:cs typeface="Times New Roman" pitchFamily="18" charset="0"/>
            </a:endParaRPr>
          </a:p>
          <a:p>
            <a:pPr lvl="0" fontAlgn="base">
              <a:spcBef>
                <a:spcPct val="0"/>
              </a:spcBef>
              <a:spcAft>
                <a:spcPct val="0"/>
              </a:spcAft>
              <a:defRPr/>
            </a:pPr>
            <a:r>
              <a:rPr lang="en-US" sz="4000" b="1" dirty="0">
                <a:solidFill>
                  <a:srgbClr val="000058"/>
                </a:solidFill>
                <a:latin typeface="Arial Narrow" pitchFamily="34" charset="0"/>
                <a:ea typeface="Times New Roman" pitchFamily="18" charset="0"/>
                <a:cs typeface="Arial" pitchFamily="34" charset="0"/>
              </a:rPr>
              <a:t>And their sins and their lawless deeds I will </a:t>
            </a:r>
            <a:r>
              <a:rPr lang="en-US" sz="4000" b="1" u="sng" dirty="0">
                <a:solidFill>
                  <a:srgbClr val="7A005A"/>
                </a:solidFill>
                <a:latin typeface="Arial Narrow" pitchFamily="34" charset="0"/>
                <a:ea typeface="Times New Roman" pitchFamily="18" charset="0"/>
                <a:cs typeface="Arial" pitchFamily="34" charset="0"/>
              </a:rPr>
              <a:t>remember no more</a:t>
            </a:r>
            <a:r>
              <a:rPr lang="en-US" sz="4000" b="1" dirty="0">
                <a:solidFill>
                  <a:srgbClr val="000058"/>
                </a:solidFill>
                <a:latin typeface="Arial Narrow" pitchFamily="34" charset="0"/>
                <a:ea typeface="Times New Roman" pitchFamily="18" charset="0"/>
                <a:cs typeface="Arial" pitchFamily="34" charset="0"/>
              </a:rPr>
              <a:t>.</a:t>
            </a:r>
          </a:p>
          <a:p>
            <a:pPr lvl="0" fontAlgn="base">
              <a:spcBef>
                <a:spcPct val="0"/>
              </a:spcBef>
              <a:spcAft>
                <a:spcPct val="0"/>
              </a:spcAft>
              <a:defRPr/>
            </a:pPr>
            <a:endParaRPr lang="en-US" sz="2000" b="1" dirty="0" smtClean="0">
              <a:solidFill>
                <a:srgbClr val="000058"/>
              </a:solidFill>
              <a:latin typeface="Arial Narrow" pitchFamily="34" charset="0"/>
              <a:cs typeface="Arial" pitchFamily="34" charset="0"/>
            </a:endParaRPr>
          </a:p>
          <a:p>
            <a:pPr lvl="0" fontAlgn="base">
              <a:spcBef>
                <a:spcPct val="0"/>
              </a:spcBef>
              <a:spcAft>
                <a:spcPct val="0"/>
              </a:spcAft>
              <a:defRPr/>
            </a:pPr>
            <a:endParaRPr lang="en-US" sz="2000" b="1" dirty="0">
              <a:solidFill>
                <a:srgbClr val="000058"/>
              </a:solidFill>
              <a:latin typeface="Arial Narrow" pitchFamily="34" charset="0"/>
              <a:cs typeface="Arial" pitchFamily="34" charset="0"/>
            </a:endParaRPr>
          </a:p>
        </p:txBody>
      </p:sp>
      <p:sp>
        <p:nvSpPr>
          <p:cNvPr id="6" name="Rectangle 1"/>
          <p:cNvSpPr>
            <a:spLocks noChangeArrowheads="1"/>
          </p:cNvSpPr>
          <p:nvPr/>
        </p:nvSpPr>
        <p:spPr bwMode="auto">
          <a:xfrm>
            <a:off x="152400" y="762000"/>
            <a:ext cx="8153400" cy="1200329"/>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tabLst>
                <a:tab pos="182563" algn="l"/>
              </a:tabLst>
              <a:defRPr/>
            </a:pPr>
            <a:r>
              <a:rPr lang="en-US" sz="3600" b="1" dirty="0">
                <a:solidFill>
                  <a:schemeClr val="bg1"/>
                </a:solidFill>
                <a:ea typeface="Times New Roman" pitchFamily="18" charset="0"/>
                <a:cs typeface="Arial" pitchFamily="34" charset="0"/>
              </a:rPr>
              <a:t>Jesus gives freedom from </a:t>
            </a:r>
            <a:r>
              <a:rPr lang="en-US" sz="3600" b="1" dirty="0" smtClean="0">
                <a:solidFill>
                  <a:schemeClr val="bg1"/>
                </a:solidFill>
                <a:ea typeface="Times New Roman" pitchFamily="18" charset="0"/>
                <a:cs typeface="Arial" pitchFamily="34" charset="0"/>
              </a:rPr>
              <a:t>                                       the </a:t>
            </a:r>
            <a:r>
              <a:rPr lang="en-US" sz="3600" b="1" dirty="0">
                <a:solidFill>
                  <a:schemeClr val="bg1"/>
                </a:solidFill>
                <a:ea typeface="Times New Roman" pitchFamily="18" charset="0"/>
                <a:cs typeface="Arial" pitchFamily="34" charset="0"/>
              </a:rPr>
              <a:t>guilt of sin. </a:t>
            </a:r>
            <a:endParaRPr lang="en-US" sz="3600" dirty="0">
              <a:solidFill>
                <a:schemeClr val="bg1"/>
              </a:solidFill>
              <a:ea typeface="ＭＳ Ｐゴシック" pitchFamily="34" charset="-128"/>
              <a:cs typeface="Arial" pitchFamily="34" charset="0"/>
            </a:endParaRPr>
          </a:p>
        </p:txBody>
      </p:sp>
    </p:spTree>
    <p:extLst>
      <p:ext uri="{BB962C8B-B14F-4D97-AF65-F5344CB8AC3E}">
        <p14:creationId xmlns:p14="http://schemas.microsoft.com/office/powerpoint/2010/main" val="2222729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625"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685800"/>
            <a:ext cx="7391400" cy="1200329"/>
          </a:xfrm>
          <a:prstGeom prst="rect">
            <a:avLst/>
          </a:prstGeom>
        </p:spPr>
        <p:txBody>
          <a:bodyPr>
            <a:spAutoFit/>
          </a:bodyPr>
          <a:lstStyle/>
          <a:p>
            <a:pPr fontAlgn="base">
              <a:spcBef>
                <a:spcPct val="0"/>
              </a:spcBef>
              <a:spcAft>
                <a:spcPct val="0"/>
              </a:spcAft>
              <a:defRPr/>
            </a:pPr>
            <a:r>
              <a:rPr lang="en-US" sz="3600" b="1" dirty="0">
                <a:solidFill>
                  <a:schemeClr val="bg1"/>
                </a:solidFill>
                <a:ea typeface="ＭＳ Ｐゴシック" pitchFamily="34" charset="-128"/>
                <a:cs typeface="Arial" charset="0"/>
              </a:rPr>
              <a:t>Jesus was the once </a:t>
            </a:r>
            <a:endParaRPr lang="en-US" sz="3600" b="1" dirty="0" smtClean="0">
              <a:solidFill>
                <a:schemeClr val="bg1"/>
              </a:solidFill>
              <a:ea typeface="ＭＳ Ｐゴシック" pitchFamily="34" charset="-128"/>
              <a:cs typeface="Arial" charset="0"/>
            </a:endParaRPr>
          </a:p>
          <a:p>
            <a:pPr fontAlgn="base">
              <a:spcBef>
                <a:spcPct val="0"/>
              </a:spcBef>
              <a:spcAft>
                <a:spcPct val="0"/>
              </a:spcAft>
              <a:defRPr/>
            </a:pPr>
            <a:r>
              <a:rPr lang="en-US" sz="3600" b="1" dirty="0" smtClean="0">
                <a:solidFill>
                  <a:schemeClr val="bg1"/>
                </a:solidFill>
                <a:ea typeface="ＭＳ Ｐゴシック" pitchFamily="34" charset="-128"/>
                <a:cs typeface="Arial" charset="0"/>
              </a:rPr>
              <a:t>for </a:t>
            </a:r>
            <a:r>
              <a:rPr lang="en-US" sz="3600" b="1" dirty="0">
                <a:solidFill>
                  <a:schemeClr val="bg1"/>
                </a:solidFill>
                <a:ea typeface="ＭＳ Ｐゴシック" pitchFamily="34" charset="-128"/>
                <a:cs typeface="Arial" charset="0"/>
              </a:rPr>
              <a:t>all sacrifice. </a:t>
            </a:r>
          </a:p>
        </p:txBody>
      </p:sp>
      <p:sp>
        <p:nvSpPr>
          <p:cNvPr id="26627" name="Rectangle 2"/>
          <p:cNvSpPr>
            <a:spLocks noChangeArrowheads="1"/>
          </p:cNvSpPr>
          <p:nvPr/>
        </p:nvSpPr>
        <p:spPr bwMode="auto">
          <a:xfrm>
            <a:off x="1371600" y="2792367"/>
            <a:ext cx="6477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82563"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Hebrew </a:t>
            </a:r>
            <a:r>
              <a:rPr lang="en-US" altLang="en-US" sz="3600" b="1" dirty="0" smtClean="0">
                <a:solidFill>
                  <a:srgbClr val="FF0000"/>
                </a:solidFill>
                <a:latin typeface="Times New Roman" pitchFamily="18" charset="0"/>
                <a:cs typeface="Times New Roman" pitchFamily="18" charset="0"/>
              </a:rPr>
              <a:t>10:14 </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r>
              <a:rPr lang="en-US" sz="3600" b="1" dirty="0">
                <a:solidFill>
                  <a:srgbClr val="000058"/>
                </a:solidFill>
                <a:latin typeface="Arial Narrow" panose="020B0606020202030204" pitchFamily="34" charset="0"/>
              </a:rPr>
              <a:t>For by </a:t>
            </a:r>
            <a:r>
              <a:rPr lang="en-US" sz="3600" b="1" u="sng" dirty="0">
                <a:solidFill>
                  <a:srgbClr val="7A005A"/>
                </a:solidFill>
                <a:latin typeface="Arial Narrow" panose="020B0606020202030204" pitchFamily="34" charset="0"/>
              </a:rPr>
              <a:t>one offering</a:t>
            </a:r>
            <a:r>
              <a:rPr lang="en-US" sz="3600" b="1" dirty="0">
                <a:solidFill>
                  <a:srgbClr val="00009A"/>
                </a:solidFill>
                <a:latin typeface="Arial Narrow" panose="020B0606020202030204" pitchFamily="34" charset="0"/>
              </a:rPr>
              <a:t> </a:t>
            </a:r>
            <a:r>
              <a:rPr lang="en-US" sz="3600" b="1" dirty="0">
                <a:solidFill>
                  <a:srgbClr val="000058"/>
                </a:solidFill>
                <a:latin typeface="Arial Narrow" panose="020B0606020202030204" pitchFamily="34" charset="0"/>
              </a:rPr>
              <a:t>He has </a:t>
            </a:r>
            <a:r>
              <a:rPr lang="en-US" sz="3600" b="1" u="sng" dirty="0">
                <a:solidFill>
                  <a:srgbClr val="7A005A"/>
                </a:solidFill>
                <a:latin typeface="Arial Narrow" panose="020B0606020202030204" pitchFamily="34" charset="0"/>
              </a:rPr>
              <a:t>perfected forever</a:t>
            </a:r>
            <a:r>
              <a:rPr lang="en-US" sz="3600" b="1" dirty="0">
                <a:solidFill>
                  <a:srgbClr val="00009A"/>
                </a:solidFill>
                <a:latin typeface="Arial Narrow" panose="020B0606020202030204" pitchFamily="34" charset="0"/>
              </a:rPr>
              <a:t> </a:t>
            </a:r>
            <a:r>
              <a:rPr lang="en-US" sz="3600" b="1" dirty="0">
                <a:solidFill>
                  <a:srgbClr val="000058"/>
                </a:solidFill>
                <a:latin typeface="Arial Narrow" panose="020B0606020202030204" pitchFamily="34" charset="0"/>
              </a:rPr>
              <a:t>those who are being </a:t>
            </a:r>
            <a:r>
              <a:rPr lang="en-US" sz="3600" b="1" dirty="0" smtClean="0">
                <a:solidFill>
                  <a:srgbClr val="000058"/>
                </a:solidFill>
                <a:latin typeface="Arial Narrow" panose="020B0606020202030204" pitchFamily="34" charset="0"/>
              </a:rPr>
              <a:t>sanctified</a:t>
            </a:r>
            <a:r>
              <a:rPr lang="en-US" altLang="en-US" sz="3600" b="1" dirty="0" smtClean="0">
                <a:solidFill>
                  <a:srgbClr val="000058"/>
                </a:solidFill>
                <a:latin typeface="Arial Narrow" pitchFamily="34" charset="0"/>
                <a:cs typeface="Times New Roman" pitchFamily="18" charset="0"/>
              </a:rPr>
              <a:t>.    </a:t>
            </a:r>
            <a:endParaRPr lang="en-US" altLang="en-US" sz="3600" b="1" dirty="0">
              <a:solidFill>
                <a:srgbClr val="000058"/>
              </a:solidFill>
              <a:latin typeface="Arial Narrow" pitchFamily="34" charset="0"/>
            </a:endParaRPr>
          </a:p>
        </p:txBody>
      </p:sp>
    </p:spTree>
    <p:extLst>
      <p:ext uri="{BB962C8B-B14F-4D97-AF65-F5344CB8AC3E}">
        <p14:creationId xmlns:p14="http://schemas.microsoft.com/office/powerpoint/2010/main" val="3703633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49"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4"/>
            <a:ext cx="9144000" cy="47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0" y="754743"/>
            <a:ext cx="7162800" cy="1200329"/>
          </a:xfrm>
          <a:prstGeom prst="rect">
            <a:avLst/>
          </a:prstGeom>
        </p:spPr>
        <p:txBody>
          <a:bodyPr>
            <a:spAutoFit/>
          </a:bodyPr>
          <a:lstStyle/>
          <a:p>
            <a:pPr fontAlgn="base">
              <a:spcBef>
                <a:spcPct val="0"/>
              </a:spcBef>
              <a:spcAft>
                <a:spcPct val="0"/>
              </a:spcAft>
              <a:defRPr/>
            </a:pPr>
            <a:r>
              <a:rPr lang="en-US" sz="3600" b="1" dirty="0">
                <a:solidFill>
                  <a:schemeClr val="bg1"/>
                </a:solidFill>
                <a:ea typeface="ＭＳ Ｐゴシック" pitchFamily="34" charset="-128"/>
                <a:cs typeface="Arial" charset="0"/>
              </a:rPr>
              <a:t>Freedom from the </a:t>
            </a:r>
            <a:endParaRPr lang="en-US" sz="3600" b="1" dirty="0" smtClean="0">
              <a:solidFill>
                <a:schemeClr val="bg1"/>
              </a:solidFill>
              <a:ea typeface="ＭＳ Ｐゴシック" pitchFamily="34" charset="-128"/>
              <a:cs typeface="Arial" charset="0"/>
            </a:endParaRPr>
          </a:p>
          <a:p>
            <a:pPr fontAlgn="base">
              <a:spcBef>
                <a:spcPct val="0"/>
              </a:spcBef>
              <a:spcAft>
                <a:spcPct val="0"/>
              </a:spcAft>
              <a:defRPr/>
            </a:pPr>
            <a:r>
              <a:rPr lang="en-US" sz="3600" b="1" dirty="0" smtClean="0">
                <a:solidFill>
                  <a:schemeClr val="bg1"/>
                </a:solidFill>
                <a:ea typeface="ＭＳ Ｐゴシック" pitchFamily="34" charset="-128"/>
                <a:cs typeface="Arial" charset="0"/>
              </a:rPr>
              <a:t>fear </a:t>
            </a:r>
            <a:r>
              <a:rPr lang="en-US" sz="3600" b="1" dirty="0">
                <a:solidFill>
                  <a:schemeClr val="bg1"/>
                </a:solidFill>
                <a:ea typeface="ＭＳ Ｐゴシック" pitchFamily="34" charset="-128"/>
                <a:cs typeface="Arial" charset="0"/>
              </a:rPr>
              <a:t>of </a:t>
            </a:r>
            <a:r>
              <a:rPr lang="en-US" sz="3600" b="1" dirty="0" smtClean="0">
                <a:solidFill>
                  <a:schemeClr val="bg1"/>
                </a:solidFill>
                <a:ea typeface="ＭＳ Ｐゴシック" pitchFamily="34" charset="-128"/>
                <a:cs typeface="Arial" charset="0"/>
              </a:rPr>
              <a:t>judgment.</a:t>
            </a:r>
            <a:endParaRPr lang="en-US" sz="3600" dirty="0">
              <a:solidFill>
                <a:schemeClr val="bg1"/>
              </a:solidFill>
              <a:ea typeface="ＭＳ Ｐゴシック" pitchFamily="34" charset="-128"/>
              <a:cs typeface="Arial" charset="0"/>
            </a:endParaRPr>
          </a:p>
        </p:txBody>
      </p:sp>
      <p:sp>
        <p:nvSpPr>
          <p:cNvPr id="27651" name="Rectangle 1"/>
          <p:cNvSpPr>
            <a:spLocks noChangeArrowheads="1"/>
          </p:cNvSpPr>
          <p:nvPr/>
        </p:nvSpPr>
        <p:spPr bwMode="auto">
          <a:xfrm>
            <a:off x="990600" y="2477190"/>
            <a:ext cx="7467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200" b="1" dirty="0">
                <a:solidFill>
                  <a:srgbClr val="FF0000"/>
                </a:solidFill>
                <a:latin typeface="Times New Roman" pitchFamily="18" charset="0"/>
                <a:cs typeface="Times New Roman" pitchFamily="18" charset="0"/>
              </a:rPr>
              <a:t>    Romans 8:1</a:t>
            </a:r>
          </a:p>
          <a:p>
            <a:pPr marL="336550" indent="-336550" fontAlgn="base">
              <a:spcBef>
                <a:spcPct val="0"/>
              </a:spcBef>
              <a:spcAft>
                <a:spcPct val="0"/>
              </a:spcAft>
              <a:tabLst/>
            </a:pPr>
            <a:r>
              <a:rPr lang="en-US" altLang="en-US" sz="3200" b="1" dirty="0">
                <a:solidFill>
                  <a:srgbClr val="000058"/>
                </a:solidFill>
                <a:latin typeface="Arial Narrow" pitchFamily="34" charset="0"/>
                <a:cs typeface="Times New Roman" pitchFamily="18" charset="0"/>
              </a:rPr>
              <a:t>    Therefore there is now </a:t>
            </a:r>
            <a:r>
              <a:rPr lang="en-US" altLang="en-US" sz="3200" b="1" u="sng" dirty="0">
                <a:solidFill>
                  <a:srgbClr val="9A0072"/>
                </a:solidFill>
                <a:latin typeface="Arial Narrow" pitchFamily="34" charset="0"/>
                <a:cs typeface="Times New Roman" pitchFamily="18" charset="0"/>
              </a:rPr>
              <a:t>no </a:t>
            </a:r>
            <a:r>
              <a:rPr lang="en-US" altLang="en-US" sz="3200" b="1" u="sng" dirty="0" smtClean="0">
                <a:solidFill>
                  <a:srgbClr val="9A0072"/>
                </a:solidFill>
                <a:latin typeface="Arial Narrow" pitchFamily="34" charset="0"/>
                <a:cs typeface="Times New Roman" pitchFamily="18" charset="0"/>
              </a:rPr>
              <a:t>condemnation</a:t>
            </a:r>
            <a:r>
              <a:rPr lang="en-US" altLang="en-US" sz="3200" b="1" dirty="0" smtClean="0">
                <a:solidFill>
                  <a:srgbClr val="9A0072"/>
                </a:solidFill>
                <a:latin typeface="Arial Narrow" pitchFamily="34" charset="0"/>
                <a:cs typeface="Times New Roman" pitchFamily="18" charset="0"/>
              </a:rPr>
              <a:t>    </a:t>
            </a:r>
            <a:r>
              <a:rPr lang="en-US" altLang="en-US" sz="3200" b="1" dirty="0" smtClean="0">
                <a:solidFill>
                  <a:srgbClr val="000058"/>
                </a:solidFill>
                <a:latin typeface="Arial Narrow" pitchFamily="34" charset="0"/>
                <a:cs typeface="Times New Roman" pitchFamily="18" charset="0"/>
              </a:rPr>
              <a:t>for </a:t>
            </a:r>
            <a:r>
              <a:rPr lang="en-US" altLang="en-US" sz="3200" b="1" dirty="0">
                <a:solidFill>
                  <a:srgbClr val="000058"/>
                </a:solidFill>
                <a:latin typeface="Arial Narrow" pitchFamily="34" charset="0"/>
                <a:cs typeface="Times New Roman" pitchFamily="18" charset="0"/>
              </a:rPr>
              <a:t>those who are in Christ Jesus    </a:t>
            </a:r>
          </a:p>
          <a:p>
            <a:pPr fontAlgn="base">
              <a:spcBef>
                <a:spcPct val="0"/>
              </a:spcBef>
              <a:spcAft>
                <a:spcPct val="0"/>
              </a:spcAft>
            </a:pPr>
            <a:r>
              <a:rPr lang="en-US" altLang="en-US" sz="3200" b="1" dirty="0">
                <a:solidFill>
                  <a:srgbClr val="000058"/>
                </a:solidFill>
                <a:latin typeface="Arial Narrow" pitchFamily="34" charset="0"/>
                <a:cs typeface="Times New Roman" pitchFamily="18" charset="0"/>
              </a:rPr>
              <a:t>           </a:t>
            </a:r>
            <a:endParaRPr lang="en-US" altLang="en-US" sz="3200" dirty="0">
              <a:solidFill>
                <a:srgbClr val="B9FFB9"/>
              </a:solidFill>
            </a:endParaRPr>
          </a:p>
          <a:p>
            <a:pPr fontAlgn="base">
              <a:spcBef>
                <a:spcPct val="0"/>
              </a:spcBef>
              <a:spcAft>
                <a:spcPct val="0"/>
              </a:spcAft>
            </a:pPr>
            <a:r>
              <a:rPr lang="en-US" altLang="en-US" sz="3200" b="1" dirty="0" smtClean="0">
                <a:solidFill>
                  <a:srgbClr val="FF0000"/>
                </a:solidFill>
                <a:latin typeface="Times New Roman" pitchFamily="18" charset="0"/>
                <a:cs typeface="Times New Roman" pitchFamily="18" charset="0"/>
              </a:rPr>
              <a:t>1 John </a:t>
            </a:r>
            <a:r>
              <a:rPr lang="en-US" altLang="en-US" sz="3200" b="1" dirty="0">
                <a:solidFill>
                  <a:srgbClr val="FF0000"/>
                </a:solidFill>
                <a:latin typeface="Times New Roman" pitchFamily="18" charset="0"/>
                <a:cs typeface="Times New Roman" pitchFamily="18" charset="0"/>
              </a:rPr>
              <a:t>5: 13 </a:t>
            </a:r>
          </a:p>
          <a:p>
            <a:pPr fontAlgn="base">
              <a:spcBef>
                <a:spcPct val="0"/>
              </a:spcBef>
              <a:spcAft>
                <a:spcPct val="0"/>
              </a:spcAft>
            </a:pPr>
            <a:r>
              <a:rPr lang="en-US" altLang="en-US" sz="3200" b="1" dirty="0">
                <a:solidFill>
                  <a:srgbClr val="000058"/>
                </a:solidFill>
                <a:latin typeface="Arial Narrow" pitchFamily="34" charset="0"/>
                <a:cs typeface="Times New Roman" pitchFamily="18" charset="0"/>
              </a:rPr>
              <a:t>   These things I have written to you who  </a:t>
            </a:r>
          </a:p>
          <a:p>
            <a:pPr fontAlgn="base">
              <a:spcBef>
                <a:spcPct val="0"/>
              </a:spcBef>
              <a:spcAft>
                <a:spcPct val="0"/>
              </a:spcAft>
            </a:pPr>
            <a:r>
              <a:rPr lang="en-US" altLang="en-US" sz="3200" b="1" dirty="0">
                <a:solidFill>
                  <a:srgbClr val="000058"/>
                </a:solidFill>
                <a:latin typeface="Arial Narrow" pitchFamily="34" charset="0"/>
                <a:cs typeface="Times New Roman" pitchFamily="18" charset="0"/>
              </a:rPr>
              <a:t>   believe in the name of the Son of God, so </a:t>
            </a:r>
            <a:r>
              <a:rPr lang="en-US" altLang="en-US" sz="3200" b="1" dirty="0" smtClean="0">
                <a:solidFill>
                  <a:srgbClr val="000058"/>
                </a:solidFill>
                <a:latin typeface="Arial Narrow" pitchFamily="34" charset="0"/>
                <a:cs typeface="Times New Roman" pitchFamily="18" charset="0"/>
              </a:rPr>
              <a:t>   that </a:t>
            </a:r>
            <a:r>
              <a:rPr lang="en-US" altLang="en-US" sz="3200" b="1" dirty="0">
                <a:solidFill>
                  <a:srgbClr val="000058"/>
                </a:solidFill>
                <a:latin typeface="Arial Narrow" pitchFamily="34" charset="0"/>
                <a:cs typeface="Times New Roman" pitchFamily="18" charset="0"/>
              </a:rPr>
              <a:t>you may </a:t>
            </a:r>
            <a:r>
              <a:rPr lang="en-US" altLang="en-US" sz="3200" b="1" u="sng" dirty="0">
                <a:solidFill>
                  <a:srgbClr val="9A0072"/>
                </a:solidFill>
                <a:latin typeface="Arial Narrow" pitchFamily="34" charset="0"/>
                <a:cs typeface="Times New Roman" pitchFamily="18" charset="0"/>
              </a:rPr>
              <a:t>know that you have eternal life</a:t>
            </a:r>
            <a:r>
              <a:rPr lang="en-US" altLang="en-US" sz="3200" b="1" dirty="0">
                <a:solidFill>
                  <a:srgbClr val="000058"/>
                </a:solidFill>
                <a:latin typeface="Arial Narrow" pitchFamily="34" charset="0"/>
                <a:cs typeface="Times New Roman" pitchFamily="18" charset="0"/>
              </a:rPr>
              <a:t>.</a:t>
            </a:r>
            <a:r>
              <a:rPr lang="en-US" altLang="en-US" sz="3200" dirty="0">
                <a:solidFill>
                  <a:srgbClr val="B9FFB9"/>
                </a:solidFill>
                <a:latin typeface="Arial Narrow" pitchFamily="34" charset="0"/>
                <a:cs typeface="Times New Roman" pitchFamily="18" charset="0"/>
              </a:rPr>
              <a:t> </a:t>
            </a:r>
            <a:endParaRPr lang="en-US" altLang="en-US" sz="3200" dirty="0">
              <a:solidFill>
                <a:srgbClr val="B9FFB9"/>
              </a:solidFill>
              <a:latin typeface="Arial Narrow" pitchFamily="34" charset="0"/>
            </a:endParaRPr>
          </a:p>
        </p:txBody>
      </p:sp>
    </p:spTree>
    <p:extLst>
      <p:ext uri="{BB962C8B-B14F-4D97-AF65-F5344CB8AC3E}">
        <p14:creationId xmlns:p14="http://schemas.microsoft.com/office/powerpoint/2010/main" val="2803168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49"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1142999" y="2499867"/>
            <a:ext cx="712269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82563"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9pPr>
          </a:lstStyle>
          <a:p>
            <a:pPr lvl="0" eaLnBrk="1" fontAlgn="base" hangingPunct="1">
              <a:spcBef>
                <a:spcPct val="0"/>
              </a:spcBef>
              <a:spcAft>
                <a:spcPct val="0"/>
              </a:spcAft>
              <a:tabLst/>
            </a:pPr>
            <a:r>
              <a:rPr lang="en-US" altLang="en-US" sz="3000" b="1" dirty="0" smtClean="0">
                <a:solidFill>
                  <a:srgbClr val="FF0000"/>
                </a:solidFill>
                <a:latin typeface="Times New Roman" pitchFamily="18" charset="0"/>
                <a:ea typeface="+mn-ea"/>
                <a:cs typeface="Times New Roman" pitchFamily="18" charset="0"/>
              </a:rPr>
              <a:t>1 </a:t>
            </a:r>
            <a:r>
              <a:rPr lang="en-US" altLang="en-US" sz="3000" b="1" dirty="0">
                <a:solidFill>
                  <a:srgbClr val="FF0000"/>
                </a:solidFill>
                <a:latin typeface="Times New Roman" pitchFamily="18" charset="0"/>
                <a:ea typeface="+mn-ea"/>
                <a:cs typeface="Times New Roman" pitchFamily="18" charset="0"/>
              </a:rPr>
              <a:t>John </a:t>
            </a:r>
            <a:r>
              <a:rPr lang="en-US" altLang="en-US" sz="3000" b="1" dirty="0" smtClean="0">
                <a:solidFill>
                  <a:srgbClr val="FF0000"/>
                </a:solidFill>
                <a:latin typeface="Times New Roman" pitchFamily="18" charset="0"/>
                <a:ea typeface="+mn-ea"/>
                <a:cs typeface="Times New Roman" pitchFamily="18" charset="0"/>
              </a:rPr>
              <a:t>4:17-18</a:t>
            </a:r>
            <a:r>
              <a:rPr lang="en-US" altLang="en-US" sz="3000" b="1" dirty="0" smtClean="0">
                <a:solidFill>
                  <a:srgbClr val="000000"/>
                </a:solidFill>
                <a:latin typeface="Times New Roman" pitchFamily="18" charset="0"/>
                <a:ea typeface="+mn-ea"/>
                <a:cs typeface="Times New Roman" pitchFamily="18" charset="0"/>
              </a:rPr>
              <a:t>    </a:t>
            </a:r>
            <a:endParaRPr lang="en-US" altLang="en-US" sz="3000" b="1" dirty="0">
              <a:solidFill>
                <a:srgbClr val="000000"/>
              </a:solidFill>
              <a:latin typeface="Times New Roman" pitchFamily="18" charset="0"/>
              <a:ea typeface="+mn-ea"/>
              <a:cs typeface="Times New Roman" pitchFamily="18" charset="0"/>
            </a:endParaRPr>
          </a:p>
          <a:p>
            <a:r>
              <a:rPr lang="en-US" sz="3200" b="1" dirty="0">
                <a:solidFill>
                  <a:srgbClr val="000058"/>
                </a:solidFill>
                <a:latin typeface="Arial Narrow" panose="020B0606020202030204" pitchFamily="34" charset="0"/>
              </a:rPr>
              <a:t>Love has been perfected among us in this: that </a:t>
            </a:r>
            <a:r>
              <a:rPr lang="en-US" sz="3200" b="1" u="sng" dirty="0">
                <a:solidFill>
                  <a:srgbClr val="7A005A"/>
                </a:solidFill>
                <a:latin typeface="Arial Narrow" panose="020B0606020202030204" pitchFamily="34" charset="0"/>
              </a:rPr>
              <a:t>we may have boldness in the day of judgment</a:t>
            </a:r>
            <a:r>
              <a:rPr lang="en-US" sz="3200" b="1" dirty="0">
                <a:solidFill>
                  <a:srgbClr val="000058"/>
                </a:solidFill>
                <a:latin typeface="Arial Narrow" panose="020B0606020202030204" pitchFamily="34" charset="0"/>
              </a:rPr>
              <a:t>; because as He is, so are we in this world. </a:t>
            </a:r>
            <a:r>
              <a:rPr lang="en-US" sz="3200" b="1" dirty="0" smtClean="0">
                <a:solidFill>
                  <a:srgbClr val="000058"/>
                </a:solidFill>
                <a:latin typeface="Arial Narrow" panose="020B0606020202030204" pitchFamily="34" charset="0"/>
              </a:rPr>
              <a:t>There </a:t>
            </a:r>
            <a:r>
              <a:rPr lang="en-US" sz="3200" b="1" dirty="0">
                <a:solidFill>
                  <a:srgbClr val="000058"/>
                </a:solidFill>
                <a:latin typeface="Arial Narrow" panose="020B0606020202030204" pitchFamily="34" charset="0"/>
              </a:rPr>
              <a:t>is no fear in love; but </a:t>
            </a:r>
            <a:r>
              <a:rPr lang="en-US" sz="3200" b="1" u="sng" dirty="0">
                <a:solidFill>
                  <a:srgbClr val="7A005A"/>
                </a:solidFill>
                <a:latin typeface="Arial Narrow" panose="020B0606020202030204" pitchFamily="34" charset="0"/>
              </a:rPr>
              <a:t>perfect love casts out fear</a:t>
            </a:r>
            <a:r>
              <a:rPr lang="en-US" sz="3200" b="1" dirty="0">
                <a:solidFill>
                  <a:srgbClr val="000058"/>
                </a:solidFill>
                <a:latin typeface="Arial Narrow" panose="020B0606020202030204" pitchFamily="34" charset="0"/>
              </a:rPr>
              <a:t>, because fear involves torment. But he who fears has not been made perfect in love. </a:t>
            </a:r>
          </a:p>
        </p:txBody>
      </p:sp>
      <p:sp>
        <p:nvSpPr>
          <p:cNvPr id="6" name="Rectangle 5"/>
          <p:cNvSpPr/>
          <p:nvPr/>
        </p:nvSpPr>
        <p:spPr>
          <a:xfrm>
            <a:off x="381000" y="754743"/>
            <a:ext cx="7162800" cy="1200329"/>
          </a:xfrm>
          <a:prstGeom prst="rect">
            <a:avLst/>
          </a:prstGeom>
        </p:spPr>
        <p:txBody>
          <a:bodyPr>
            <a:spAutoFit/>
          </a:bodyPr>
          <a:lstStyle/>
          <a:p>
            <a:pPr fontAlgn="base">
              <a:spcBef>
                <a:spcPct val="0"/>
              </a:spcBef>
              <a:spcAft>
                <a:spcPct val="0"/>
              </a:spcAft>
              <a:defRPr/>
            </a:pPr>
            <a:r>
              <a:rPr lang="en-US" sz="3600" b="1" dirty="0">
                <a:solidFill>
                  <a:schemeClr val="bg1"/>
                </a:solidFill>
                <a:ea typeface="ＭＳ Ｐゴシック" pitchFamily="34" charset="-128"/>
                <a:cs typeface="Arial" charset="0"/>
              </a:rPr>
              <a:t>Freedom from the </a:t>
            </a:r>
            <a:endParaRPr lang="en-US" sz="3600" b="1" dirty="0" smtClean="0">
              <a:solidFill>
                <a:schemeClr val="bg1"/>
              </a:solidFill>
              <a:ea typeface="ＭＳ Ｐゴシック" pitchFamily="34" charset="-128"/>
              <a:cs typeface="Arial" charset="0"/>
            </a:endParaRPr>
          </a:p>
          <a:p>
            <a:pPr fontAlgn="base">
              <a:spcBef>
                <a:spcPct val="0"/>
              </a:spcBef>
              <a:spcAft>
                <a:spcPct val="0"/>
              </a:spcAft>
              <a:defRPr/>
            </a:pPr>
            <a:r>
              <a:rPr lang="en-US" sz="3600" b="1" dirty="0" smtClean="0">
                <a:solidFill>
                  <a:schemeClr val="bg1"/>
                </a:solidFill>
                <a:ea typeface="ＭＳ Ｐゴシック" pitchFamily="34" charset="-128"/>
                <a:cs typeface="Arial" charset="0"/>
              </a:rPr>
              <a:t>fear </a:t>
            </a:r>
            <a:r>
              <a:rPr lang="en-US" sz="3600" b="1" dirty="0">
                <a:solidFill>
                  <a:schemeClr val="bg1"/>
                </a:solidFill>
                <a:ea typeface="ＭＳ Ｐゴシック" pitchFamily="34" charset="-128"/>
                <a:cs typeface="Arial" charset="0"/>
              </a:rPr>
              <a:t>of </a:t>
            </a:r>
            <a:r>
              <a:rPr lang="en-US" sz="3600" b="1" dirty="0" smtClean="0">
                <a:solidFill>
                  <a:schemeClr val="bg1"/>
                </a:solidFill>
                <a:ea typeface="ＭＳ Ｐゴシック" pitchFamily="34" charset="-128"/>
                <a:cs typeface="Arial" charset="0"/>
              </a:rPr>
              <a:t>judgment.</a:t>
            </a:r>
            <a:endParaRPr lang="en-US" sz="3600" dirty="0">
              <a:solidFill>
                <a:schemeClr val="bg1"/>
              </a:solidFill>
              <a:ea typeface="ＭＳ Ｐゴシック" pitchFamily="34" charset="-128"/>
              <a:cs typeface="Arial" charset="0"/>
            </a:endParaRPr>
          </a:p>
        </p:txBody>
      </p:sp>
    </p:spTree>
    <p:extLst>
      <p:ext uri="{BB962C8B-B14F-4D97-AF65-F5344CB8AC3E}">
        <p14:creationId xmlns:p14="http://schemas.microsoft.com/office/powerpoint/2010/main" val="933028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9144000" cy="1415772"/>
          </a:xfrm>
          <a:prstGeom prst="rect">
            <a:avLst/>
          </a:prstGeom>
        </p:spPr>
        <p:txBody>
          <a:bodyPr wrap="square">
            <a:spAutoFit/>
          </a:bodyPr>
          <a:lstStyle/>
          <a:p>
            <a:pPr fontAlgn="base">
              <a:spcBef>
                <a:spcPct val="0"/>
              </a:spcBef>
              <a:spcAft>
                <a:spcPct val="0"/>
              </a:spcAft>
              <a:defRPr/>
            </a:pPr>
            <a:r>
              <a:rPr lang="en-US" sz="3600" b="1" dirty="0">
                <a:solidFill>
                  <a:schemeClr val="tx2"/>
                </a:solidFill>
                <a:ea typeface="ＭＳ Ｐゴシック" pitchFamily="34" charset="-128"/>
                <a:cs typeface="Arial" charset="0"/>
              </a:rPr>
              <a:t>Our </a:t>
            </a:r>
            <a:r>
              <a:rPr lang="en-US" sz="3600" b="1" dirty="0" smtClean="0">
                <a:solidFill>
                  <a:schemeClr val="tx2"/>
                </a:solidFill>
                <a:ea typeface="ＭＳ Ｐゴシック" pitchFamily="34" charset="-128"/>
                <a:cs typeface="Arial" charset="0"/>
              </a:rPr>
              <a:t>founders </a:t>
            </a:r>
            <a:r>
              <a:rPr lang="en-US" sz="3600" b="1" dirty="0">
                <a:solidFill>
                  <a:schemeClr val="tx2"/>
                </a:solidFill>
                <a:ea typeface="ＭＳ Ｐゴシック" pitchFamily="34" charset="-128"/>
                <a:cs typeface="Arial" charset="0"/>
              </a:rPr>
              <a:t>paid a heavy price for their stand.  Of the 56 signers of the declaration:</a:t>
            </a:r>
          </a:p>
          <a:p>
            <a:pPr fontAlgn="base">
              <a:spcBef>
                <a:spcPct val="0"/>
              </a:spcBef>
              <a:spcAft>
                <a:spcPct val="0"/>
              </a:spcAft>
              <a:defRPr/>
            </a:pPr>
            <a:r>
              <a:rPr lang="en-US" sz="1400" b="1" dirty="0">
                <a:solidFill>
                  <a:srgbClr val="000000"/>
                </a:solidFill>
                <a:ea typeface="ＭＳ Ｐゴシック" pitchFamily="34" charset="-128"/>
                <a:cs typeface="Arial" charset="0"/>
              </a:rPr>
              <a:t> </a:t>
            </a:r>
          </a:p>
        </p:txBody>
      </p:sp>
      <p:sp>
        <p:nvSpPr>
          <p:cNvPr id="4" name="Rectangle 3"/>
          <p:cNvSpPr/>
          <p:nvPr/>
        </p:nvSpPr>
        <p:spPr>
          <a:xfrm>
            <a:off x="19050" y="1752600"/>
            <a:ext cx="9144000" cy="3339376"/>
          </a:xfrm>
          <a:prstGeom prst="rect">
            <a:avLst/>
          </a:prstGeom>
        </p:spPr>
        <p:txBody>
          <a:bodyPr wrap="square">
            <a:spAutoFit/>
          </a:bodyPr>
          <a:lstStyle/>
          <a:p>
            <a:pPr fontAlgn="base">
              <a:spcBef>
                <a:spcPct val="0"/>
              </a:spcBef>
              <a:spcAft>
                <a:spcPct val="0"/>
              </a:spcAft>
              <a:defRPr/>
            </a:pPr>
            <a:r>
              <a:rPr lang="en-US" sz="2400" b="1" dirty="0" smtClean="0">
                <a:solidFill>
                  <a:schemeClr val="tx2"/>
                </a:solidFill>
                <a:ea typeface="ＭＳ Ｐゴシック" pitchFamily="34" charset="-128"/>
                <a:cs typeface="Arial" charset="0"/>
              </a:rPr>
              <a:t> </a:t>
            </a:r>
            <a:endParaRPr lang="en-US" sz="2400" b="1" dirty="0">
              <a:solidFill>
                <a:schemeClr val="tx2"/>
              </a:solidFill>
              <a:ea typeface="ＭＳ Ｐゴシック" pitchFamily="34" charset="-128"/>
              <a:cs typeface="Arial" charset="0"/>
            </a:endParaRPr>
          </a:p>
          <a:p>
            <a:pPr fontAlgn="base">
              <a:lnSpc>
                <a:spcPct val="150000"/>
              </a:lnSpc>
              <a:spcBef>
                <a:spcPct val="0"/>
              </a:spcBef>
              <a:spcAft>
                <a:spcPct val="0"/>
              </a:spcAft>
              <a:defRPr/>
            </a:pPr>
            <a:r>
              <a:rPr lang="en-US" sz="2200" b="1" dirty="0" smtClean="0">
                <a:solidFill>
                  <a:schemeClr val="tx2"/>
                </a:solidFill>
                <a:ea typeface="ＭＳ Ｐゴシック" pitchFamily="34" charset="-128"/>
                <a:cs typeface="Arial" charset="0"/>
              </a:rPr>
              <a:t>- 5 were </a:t>
            </a:r>
            <a:r>
              <a:rPr lang="en-US" sz="2200" b="1" dirty="0">
                <a:solidFill>
                  <a:schemeClr val="tx2"/>
                </a:solidFill>
                <a:ea typeface="ＭＳ Ｐゴシック" pitchFamily="34" charset="-128"/>
                <a:cs typeface="Arial" charset="0"/>
              </a:rPr>
              <a:t>captured and tortured to </a:t>
            </a:r>
            <a:r>
              <a:rPr lang="en-US" sz="2200" b="1" dirty="0" smtClean="0">
                <a:solidFill>
                  <a:schemeClr val="tx2"/>
                </a:solidFill>
                <a:ea typeface="ＭＳ Ｐゴシック" pitchFamily="34" charset="-128"/>
                <a:cs typeface="Arial" charset="0"/>
              </a:rPr>
              <a:t>death</a:t>
            </a:r>
          </a:p>
          <a:p>
            <a:pPr fontAlgn="base">
              <a:lnSpc>
                <a:spcPct val="150000"/>
              </a:lnSpc>
              <a:spcBef>
                <a:spcPct val="0"/>
              </a:spcBef>
              <a:spcAft>
                <a:spcPct val="0"/>
              </a:spcAft>
              <a:defRPr/>
            </a:pPr>
            <a:r>
              <a:rPr lang="en-US" sz="2200" b="1" dirty="0" smtClean="0">
                <a:solidFill>
                  <a:schemeClr val="tx2"/>
                </a:solidFill>
                <a:ea typeface="ＭＳ Ｐゴシック" pitchFamily="34" charset="-128"/>
                <a:cs typeface="Arial" charset="0"/>
              </a:rPr>
              <a:t>- 12 had </a:t>
            </a:r>
            <a:r>
              <a:rPr lang="en-US" sz="2200" b="1" dirty="0">
                <a:solidFill>
                  <a:schemeClr val="tx2"/>
                </a:solidFill>
                <a:ea typeface="ＭＳ Ｐゴシック" pitchFamily="34" charset="-128"/>
                <a:cs typeface="Arial" charset="0"/>
              </a:rPr>
              <a:t>their homes looted and burned</a:t>
            </a:r>
          </a:p>
          <a:p>
            <a:pPr fontAlgn="base">
              <a:lnSpc>
                <a:spcPct val="150000"/>
              </a:lnSpc>
              <a:spcBef>
                <a:spcPct val="0"/>
              </a:spcBef>
              <a:spcAft>
                <a:spcPct val="0"/>
              </a:spcAft>
              <a:defRPr/>
            </a:pPr>
            <a:r>
              <a:rPr lang="en-US" sz="2200" b="1" dirty="0" smtClean="0">
                <a:solidFill>
                  <a:schemeClr val="tx2"/>
                </a:solidFill>
                <a:ea typeface="ＭＳ Ｐゴシック" pitchFamily="34" charset="-128"/>
                <a:cs typeface="Arial" charset="0"/>
              </a:rPr>
              <a:t>- 2 lost sons, 2 </a:t>
            </a:r>
            <a:r>
              <a:rPr lang="en-US" sz="2200" b="1" dirty="0">
                <a:solidFill>
                  <a:schemeClr val="tx2"/>
                </a:solidFill>
                <a:ea typeface="ＭＳ Ｐゴシック" pitchFamily="34" charset="-128"/>
                <a:cs typeface="Arial" charset="0"/>
              </a:rPr>
              <a:t>more had sons captured</a:t>
            </a:r>
          </a:p>
          <a:p>
            <a:pPr fontAlgn="base">
              <a:lnSpc>
                <a:spcPct val="150000"/>
              </a:lnSpc>
              <a:spcBef>
                <a:spcPct val="0"/>
              </a:spcBef>
              <a:spcAft>
                <a:spcPct val="0"/>
              </a:spcAft>
              <a:defRPr/>
            </a:pPr>
            <a:r>
              <a:rPr lang="en-US" sz="2200" b="1" dirty="0" smtClean="0">
                <a:solidFill>
                  <a:schemeClr val="tx2"/>
                </a:solidFill>
                <a:ea typeface="ＭＳ Ｐゴシック" pitchFamily="34" charset="-128"/>
                <a:cs typeface="Arial" charset="0"/>
              </a:rPr>
              <a:t>- 9 fought </a:t>
            </a:r>
            <a:r>
              <a:rPr lang="en-US" sz="2200" b="1" dirty="0">
                <a:solidFill>
                  <a:schemeClr val="tx2"/>
                </a:solidFill>
                <a:ea typeface="ＭＳ Ｐゴシック" pitchFamily="34" charset="-128"/>
                <a:cs typeface="Arial" charset="0"/>
              </a:rPr>
              <a:t>and died as a result of wounds</a:t>
            </a:r>
          </a:p>
          <a:p>
            <a:pPr fontAlgn="base">
              <a:lnSpc>
                <a:spcPct val="150000"/>
              </a:lnSpc>
              <a:spcBef>
                <a:spcPct val="0"/>
              </a:spcBef>
              <a:spcAft>
                <a:spcPct val="0"/>
              </a:spcAft>
              <a:defRPr/>
            </a:pPr>
            <a:r>
              <a:rPr lang="en-US" sz="2200" b="1" dirty="0" smtClean="0">
                <a:solidFill>
                  <a:schemeClr val="tx2"/>
                </a:solidFill>
                <a:ea typeface="ＭＳ Ｐゴシック" pitchFamily="34" charset="-128"/>
                <a:cs typeface="Arial" charset="0"/>
              </a:rPr>
              <a:t>- The </a:t>
            </a:r>
            <a:r>
              <a:rPr lang="en-US" sz="2200" b="1" dirty="0">
                <a:solidFill>
                  <a:schemeClr val="tx2"/>
                </a:solidFill>
                <a:ea typeface="ＭＳ Ｐゴシック" pitchFamily="34" charset="-128"/>
                <a:cs typeface="Arial" charset="0"/>
              </a:rPr>
              <a:t>rest were impoverished in various </a:t>
            </a:r>
            <a:endParaRPr lang="en-US" sz="2200" b="1" dirty="0" smtClean="0">
              <a:solidFill>
                <a:schemeClr val="tx2"/>
              </a:solidFill>
              <a:ea typeface="ＭＳ Ｐゴシック" pitchFamily="34" charset="-128"/>
              <a:cs typeface="Arial" charset="0"/>
            </a:endParaRPr>
          </a:p>
          <a:p>
            <a:pPr marL="171450" fontAlgn="base">
              <a:spcBef>
                <a:spcPct val="0"/>
              </a:spcBef>
              <a:spcAft>
                <a:spcPct val="0"/>
              </a:spcAft>
              <a:defRPr/>
            </a:pPr>
            <a:r>
              <a:rPr lang="en-US" sz="2200" b="1" dirty="0" smtClean="0">
                <a:solidFill>
                  <a:schemeClr val="tx2"/>
                </a:solidFill>
                <a:ea typeface="ＭＳ Ｐゴシック" pitchFamily="34" charset="-128"/>
                <a:cs typeface="Arial" charset="0"/>
              </a:rPr>
              <a:t>ways</a:t>
            </a:r>
            <a:r>
              <a:rPr lang="en-US" sz="2200" b="1" dirty="0">
                <a:solidFill>
                  <a:schemeClr val="tx2"/>
                </a:solidFill>
                <a:ea typeface="ＭＳ Ｐゴシック" pitchFamily="34" charset="-128"/>
                <a:cs typeface="Arial"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415772"/>
            <a:ext cx="4057650" cy="5442228"/>
          </a:xfrm>
          <a:prstGeom prst="rect">
            <a:avLst/>
          </a:prstGeom>
          <a:ln>
            <a:noFill/>
          </a:ln>
          <a:effectLst>
            <a:softEdge rad="112500"/>
          </a:effectLst>
        </p:spPr>
      </p:pic>
      <p:sp>
        <p:nvSpPr>
          <p:cNvPr id="5" name="Rectangle 4"/>
          <p:cNvSpPr/>
          <p:nvPr/>
        </p:nvSpPr>
        <p:spPr>
          <a:xfrm>
            <a:off x="4411579" y="1415772"/>
            <a:ext cx="4876800" cy="33682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738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697"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3829" y="761999"/>
            <a:ext cx="7162800" cy="1200329"/>
          </a:xfrm>
          <a:prstGeom prst="rect">
            <a:avLst/>
          </a:prstGeom>
        </p:spPr>
        <p:txBody>
          <a:bodyPr>
            <a:spAutoFit/>
          </a:bodyPr>
          <a:lstStyle/>
          <a:p>
            <a:pPr fontAlgn="base">
              <a:spcBef>
                <a:spcPct val="0"/>
              </a:spcBef>
              <a:spcAft>
                <a:spcPct val="0"/>
              </a:spcAft>
              <a:defRPr/>
            </a:pPr>
            <a:r>
              <a:rPr lang="en-US" sz="3600" b="1" dirty="0">
                <a:solidFill>
                  <a:schemeClr val="bg1"/>
                </a:solidFill>
                <a:ea typeface="ＭＳ Ｐゴシック" pitchFamily="34" charset="-128"/>
                <a:cs typeface="Arial" charset="0"/>
              </a:rPr>
              <a:t>Freedom from the </a:t>
            </a:r>
            <a:r>
              <a:rPr lang="en-US" sz="3600" b="1" dirty="0" smtClean="0">
                <a:solidFill>
                  <a:schemeClr val="bg1"/>
                </a:solidFill>
                <a:ea typeface="ＭＳ Ｐゴシック" pitchFamily="34" charset="-128"/>
                <a:cs typeface="Arial" charset="0"/>
              </a:rPr>
              <a:t>                             fear </a:t>
            </a:r>
            <a:r>
              <a:rPr lang="en-US" sz="3600" b="1" dirty="0">
                <a:solidFill>
                  <a:schemeClr val="bg1"/>
                </a:solidFill>
                <a:ea typeface="ＭＳ Ｐゴシック" pitchFamily="34" charset="-128"/>
                <a:cs typeface="Arial" charset="0"/>
              </a:rPr>
              <a:t>of death.</a:t>
            </a:r>
            <a:endParaRPr lang="en-US" sz="3600" dirty="0">
              <a:solidFill>
                <a:schemeClr val="bg1"/>
              </a:solidFill>
              <a:ea typeface="ＭＳ Ｐゴシック" pitchFamily="34" charset="-128"/>
              <a:cs typeface="Arial" charset="0"/>
            </a:endParaRPr>
          </a:p>
        </p:txBody>
      </p:sp>
      <p:sp>
        <p:nvSpPr>
          <p:cNvPr id="29699" name="Rectangle 2"/>
          <p:cNvSpPr>
            <a:spLocks noChangeArrowheads="1"/>
          </p:cNvSpPr>
          <p:nvPr/>
        </p:nvSpPr>
        <p:spPr bwMode="auto">
          <a:xfrm>
            <a:off x="1169324" y="2286000"/>
            <a:ext cx="7086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a:solidFill>
                  <a:srgbClr val="FF0000"/>
                </a:solidFill>
                <a:latin typeface="Times New Roman" pitchFamily="18" charset="0"/>
                <a:cs typeface="Times New Roman" pitchFamily="18" charset="0"/>
              </a:rPr>
              <a:t>Romans </a:t>
            </a:r>
            <a:r>
              <a:rPr lang="en-US" altLang="en-US" sz="3000" b="1" dirty="0" smtClean="0">
                <a:solidFill>
                  <a:srgbClr val="FF0000"/>
                </a:solidFill>
                <a:latin typeface="Times New Roman" pitchFamily="18" charset="0"/>
                <a:cs typeface="Times New Roman" pitchFamily="18" charset="0"/>
              </a:rPr>
              <a:t>8:9-11</a:t>
            </a:r>
            <a:endParaRPr lang="en-US" altLang="en-US" sz="3000" b="1" dirty="0">
              <a:solidFill>
                <a:srgbClr val="FF0000"/>
              </a:solidFill>
              <a:latin typeface="Times New Roman" pitchFamily="18" charset="0"/>
              <a:cs typeface="Times New Roman" pitchFamily="18" charset="0"/>
            </a:endParaRPr>
          </a:p>
          <a:p>
            <a:pPr fontAlgn="base">
              <a:spcBef>
                <a:spcPct val="0"/>
              </a:spcBef>
              <a:spcAft>
                <a:spcPct val="0"/>
              </a:spcAft>
            </a:pPr>
            <a:r>
              <a:rPr lang="en-US" altLang="en-US" sz="1000" b="1" dirty="0">
                <a:solidFill>
                  <a:srgbClr val="FF0000"/>
                </a:solidFill>
                <a:latin typeface="Times New Roman" pitchFamily="18" charset="0"/>
                <a:cs typeface="Times New Roman" pitchFamily="18" charset="0"/>
              </a:rPr>
              <a:t>     </a:t>
            </a:r>
          </a:p>
          <a:p>
            <a:r>
              <a:rPr lang="en-US" sz="3200" b="1" dirty="0">
                <a:solidFill>
                  <a:srgbClr val="000058"/>
                </a:solidFill>
                <a:latin typeface="Arial Narrow" panose="020B0606020202030204" pitchFamily="34" charset="0"/>
              </a:rPr>
              <a:t>But you are not in the flesh but in the Spirit, if indeed the Spirit of God dwells in you. Now if anyone does not have the Spirit of Christ, he is not </a:t>
            </a:r>
            <a:r>
              <a:rPr lang="en-US" sz="3200" b="1" dirty="0" smtClean="0">
                <a:solidFill>
                  <a:srgbClr val="000058"/>
                </a:solidFill>
                <a:latin typeface="Arial Narrow" panose="020B0606020202030204" pitchFamily="34" charset="0"/>
              </a:rPr>
              <a:t>His. And </a:t>
            </a:r>
            <a:r>
              <a:rPr lang="en-US" sz="3200" b="1" dirty="0">
                <a:solidFill>
                  <a:srgbClr val="000058"/>
                </a:solidFill>
                <a:latin typeface="Arial Narrow" panose="020B0606020202030204" pitchFamily="34" charset="0"/>
              </a:rPr>
              <a:t>if Christ is in you, the </a:t>
            </a:r>
            <a:r>
              <a:rPr lang="en-US" sz="3200" b="1" u="sng" dirty="0">
                <a:solidFill>
                  <a:srgbClr val="7A005A"/>
                </a:solidFill>
                <a:latin typeface="Arial Narrow" panose="020B0606020202030204" pitchFamily="34" charset="0"/>
              </a:rPr>
              <a:t>body is </a:t>
            </a:r>
            <a:r>
              <a:rPr lang="en-US" sz="3200" b="1" u="sng" dirty="0" smtClean="0">
                <a:solidFill>
                  <a:srgbClr val="7A005A"/>
                </a:solidFill>
                <a:latin typeface="Arial Narrow" panose="020B0606020202030204" pitchFamily="34" charset="0"/>
              </a:rPr>
              <a:t>dead…</a:t>
            </a:r>
            <a:endParaRPr lang="en-US" altLang="en-US" sz="3200" b="1" u="sng" dirty="0">
              <a:solidFill>
                <a:srgbClr val="7A005A"/>
              </a:solidFill>
              <a:latin typeface="Arial Narrow" pitchFamily="34" charset="0"/>
            </a:endParaRPr>
          </a:p>
        </p:txBody>
      </p:sp>
    </p:spTree>
    <p:extLst>
      <p:ext uri="{BB962C8B-B14F-4D97-AF65-F5344CB8AC3E}">
        <p14:creationId xmlns:p14="http://schemas.microsoft.com/office/powerpoint/2010/main" val="28536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697"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1219200" y="2307771"/>
            <a:ext cx="7086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a:solidFill>
                  <a:srgbClr val="FF0000"/>
                </a:solidFill>
                <a:latin typeface="Times New Roman" pitchFamily="18" charset="0"/>
                <a:cs typeface="Times New Roman" pitchFamily="18" charset="0"/>
              </a:rPr>
              <a:t>Romans </a:t>
            </a:r>
            <a:r>
              <a:rPr lang="en-US" altLang="en-US" sz="3000" b="1" dirty="0" smtClean="0">
                <a:solidFill>
                  <a:srgbClr val="FF0000"/>
                </a:solidFill>
                <a:latin typeface="Times New Roman" pitchFamily="18" charset="0"/>
                <a:cs typeface="Times New Roman" pitchFamily="18" charset="0"/>
              </a:rPr>
              <a:t>8:9-11</a:t>
            </a:r>
            <a:endParaRPr lang="en-US" altLang="en-US" sz="3000" b="1" dirty="0">
              <a:solidFill>
                <a:srgbClr val="FF0000"/>
              </a:solidFill>
              <a:latin typeface="Times New Roman" pitchFamily="18" charset="0"/>
              <a:cs typeface="Times New Roman" pitchFamily="18" charset="0"/>
            </a:endParaRPr>
          </a:p>
          <a:p>
            <a:pPr fontAlgn="base">
              <a:spcBef>
                <a:spcPct val="0"/>
              </a:spcBef>
              <a:spcAft>
                <a:spcPct val="0"/>
              </a:spcAft>
            </a:pPr>
            <a:r>
              <a:rPr lang="en-US" altLang="en-US" sz="1000" b="1" dirty="0">
                <a:solidFill>
                  <a:srgbClr val="FF0000"/>
                </a:solidFill>
                <a:latin typeface="Times New Roman" pitchFamily="18" charset="0"/>
                <a:cs typeface="Times New Roman" pitchFamily="18" charset="0"/>
              </a:rPr>
              <a:t>     </a:t>
            </a:r>
          </a:p>
          <a:p>
            <a:r>
              <a:rPr lang="en-US" sz="3200" b="1" dirty="0">
                <a:solidFill>
                  <a:srgbClr val="000058"/>
                </a:solidFill>
                <a:latin typeface="Arial Narrow" panose="020B0606020202030204" pitchFamily="34" charset="0"/>
              </a:rPr>
              <a:t>because of sin, but </a:t>
            </a:r>
            <a:r>
              <a:rPr lang="en-US" sz="3200" b="1" u="sng" dirty="0">
                <a:solidFill>
                  <a:srgbClr val="7A005A"/>
                </a:solidFill>
                <a:latin typeface="Arial Narrow" panose="020B0606020202030204" pitchFamily="34" charset="0"/>
              </a:rPr>
              <a:t>the Spirit is life </a:t>
            </a:r>
            <a:r>
              <a:rPr lang="en-US" sz="3200" b="1" dirty="0">
                <a:solidFill>
                  <a:srgbClr val="000058"/>
                </a:solidFill>
                <a:latin typeface="Arial Narrow" panose="020B0606020202030204" pitchFamily="34" charset="0"/>
              </a:rPr>
              <a:t>because of righteousness. </a:t>
            </a:r>
            <a:r>
              <a:rPr lang="en-US" sz="3200" b="1" dirty="0" smtClean="0">
                <a:solidFill>
                  <a:srgbClr val="000058"/>
                </a:solidFill>
                <a:latin typeface="Arial Narrow" panose="020B0606020202030204" pitchFamily="34" charset="0"/>
              </a:rPr>
              <a:t>But </a:t>
            </a:r>
            <a:r>
              <a:rPr lang="en-US" sz="3200" b="1" dirty="0">
                <a:solidFill>
                  <a:srgbClr val="000058"/>
                </a:solidFill>
                <a:latin typeface="Arial Narrow" panose="020B0606020202030204" pitchFamily="34" charset="0"/>
              </a:rPr>
              <a:t>if the Spirit of Him who raised Jesus from the dead dwells in you, He who raised Christ from the dead will also </a:t>
            </a:r>
            <a:r>
              <a:rPr lang="en-US" sz="3200" b="1" u="sng" dirty="0">
                <a:solidFill>
                  <a:srgbClr val="7A005A"/>
                </a:solidFill>
                <a:latin typeface="Arial Narrow" panose="020B0606020202030204" pitchFamily="34" charset="0"/>
              </a:rPr>
              <a:t>give life to your mortal bodies</a:t>
            </a:r>
            <a:r>
              <a:rPr lang="en-US" sz="3200" b="1" dirty="0">
                <a:solidFill>
                  <a:srgbClr val="000058"/>
                </a:solidFill>
                <a:latin typeface="Arial Narrow" panose="020B0606020202030204" pitchFamily="34" charset="0"/>
              </a:rPr>
              <a:t> through His Spirit who dwells in you.</a:t>
            </a:r>
            <a:endParaRPr lang="en-US" altLang="en-US" sz="3200" b="1" u="sng" dirty="0">
              <a:solidFill>
                <a:srgbClr val="000058"/>
              </a:solidFill>
              <a:latin typeface="Arial Narrow" pitchFamily="34" charset="0"/>
            </a:endParaRPr>
          </a:p>
        </p:txBody>
      </p:sp>
      <p:sp>
        <p:nvSpPr>
          <p:cNvPr id="6" name="Rectangle 5"/>
          <p:cNvSpPr/>
          <p:nvPr/>
        </p:nvSpPr>
        <p:spPr>
          <a:xfrm>
            <a:off x="333829" y="761999"/>
            <a:ext cx="7162800" cy="1200329"/>
          </a:xfrm>
          <a:prstGeom prst="rect">
            <a:avLst/>
          </a:prstGeom>
        </p:spPr>
        <p:txBody>
          <a:bodyPr>
            <a:spAutoFit/>
          </a:bodyPr>
          <a:lstStyle/>
          <a:p>
            <a:pPr fontAlgn="base">
              <a:spcBef>
                <a:spcPct val="0"/>
              </a:spcBef>
              <a:spcAft>
                <a:spcPct val="0"/>
              </a:spcAft>
              <a:defRPr/>
            </a:pPr>
            <a:r>
              <a:rPr lang="en-US" sz="3600" b="1" dirty="0">
                <a:solidFill>
                  <a:schemeClr val="bg1"/>
                </a:solidFill>
                <a:ea typeface="ＭＳ Ｐゴシック" pitchFamily="34" charset="-128"/>
                <a:cs typeface="Arial" charset="0"/>
              </a:rPr>
              <a:t>Freedom from the </a:t>
            </a:r>
            <a:r>
              <a:rPr lang="en-US" sz="3600" b="1" dirty="0" smtClean="0">
                <a:solidFill>
                  <a:schemeClr val="bg1"/>
                </a:solidFill>
                <a:ea typeface="ＭＳ Ｐゴシック" pitchFamily="34" charset="-128"/>
                <a:cs typeface="Arial" charset="0"/>
              </a:rPr>
              <a:t>                             fear </a:t>
            </a:r>
            <a:r>
              <a:rPr lang="en-US" sz="3600" b="1" dirty="0">
                <a:solidFill>
                  <a:schemeClr val="bg1"/>
                </a:solidFill>
                <a:ea typeface="ＭＳ Ｐゴシック" pitchFamily="34" charset="-128"/>
                <a:cs typeface="Arial" charset="0"/>
              </a:rPr>
              <a:t>of death.</a:t>
            </a:r>
            <a:endParaRPr lang="en-US" sz="3600" dirty="0">
              <a:solidFill>
                <a:schemeClr val="bg1"/>
              </a:solidFill>
              <a:ea typeface="ＭＳ Ｐゴシック" pitchFamily="34" charset="-128"/>
              <a:cs typeface="Arial" charset="0"/>
            </a:endParaRPr>
          </a:p>
        </p:txBody>
      </p:sp>
    </p:spTree>
    <p:extLst>
      <p:ext uri="{BB962C8B-B14F-4D97-AF65-F5344CB8AC3E}">
        <p14:creationId xmlns:p14="http://schemas.microsoft.com/office/powerpoint/2010/main" val="1073791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00599" y="1018675"/>
            <a:ext cx="4380271" cy="4462760"/>
          </a:xfrm>
          <a:prstGeom prst="rect">
            <a:avLst/>
          </a:prstGeom>
        </p:spPr>
        <p:txBody>
          <a:bodyPr wrap="square">
            <a:spAutoFit/>
          </a:bodyPr>
          <a:lstStyle/>
          <a:p>
            <a:pPr algn="ctr" fontAlgn="base">
              <a:spcBef>
                <a:spcPct val="0"/>
              </a:spcBef>
              <a:spcAft>
                <a:spcPct val="0"/>
              </a:spcAft>
              <a:defRPr/>
            </a:pPr>
            <a:r>
              <a:rPr lang="en-US" sz="4400" b="1" dirty="0" smtClean="0">
                <a:solidFill>
                  <a:srgbClr val="541400"/>
                </a:solidFill>
                <a:latin typeface="Times New Roman" pitchFamily="18" charset="0"/>
                <a:ea typeface="ＭＳ Ｐゴシック" pitchFamily="34" charset="-128"/>
                <a:cs typeface="Times New Roman" pitchFamily="18" charset="0"/>
              </a:rPr>
              <a:t>    </a:t>
            </a:r>
            <a:endParaRPr lang="en-US" sz="4400" b="1" dirty="0">
              <a:solidFill>
                <a:srgbClr val="541400"/>
              </a:solidFill>
              <a:latin typeface="Times New Roman" pitchFamily="18" charset="0"/>
              <a:ea typeface="ＭＳ Ｐゴシック" pitchFamily="34" charset="-128"/>
              <a:cs typeface="Times New Roman" pitchFamily="18" charset="0"/>
            </a:endParaRPr>
          </a:p>
          <a:p>
            <a:pPr algn="ctr" fontAlgn="base">
              <a:spcBef>
                <a:spcPct val="0"/>
              </a:spcBef>
              <a:spcAft>
                <a:spcPct val="0"/>
              </a:spcAft>
              <a:defRPr/>
            </a:pPr>
            <a:endParaRPr lang="en-US" sz="2000" b="1" dirty="0">
              <a:solidFill>
                <a:srgbClr val="FF0000"/>
              </a:solidFill>
              <a:latin typeface="Times New Roman" pitchFamily="18" charset="0"/>
              <a:ea typeface="ＭＳ Ｐゴシック" pitchFamily="34" charset="-128"/>
              <a:cs typeface="Times New Roman" pitchFamily="18" charset="0"/>
            </a:endParaRPr>
          </a:p>
          <a:p>
            <a:pPr fontAlgn="base">
              <a:spcBef>
                <a:spcPct val="0"/>
              </a:spcBef>
              <a:spcAft>
                <a:spcPct val="0"/>
              </a:spcAft>
              <a:defRPr/>
            </a:pPr>
            <a:r>
              <a:rPr lang="en-US" sz="4400" b="1" dirty="0">
                <a:solidFill>
                  <a:srgbClr val="FF0000"/>
                </a:solidFill>
                <a:ea typeface="ＭＳ Ｐゴシック" pitchFamily="34" charset="-128"/>
                <a:cs typeface="Arial" charset="0"/>
              </a:rPr>
              <a:t>With freedom comes responsibility, and an ongoing cost. </a:t>
            </a:r>
            <a:endParaRPr lang="en-US" sz="4400" dirty="0">
              <a:solidFill>
                <a:srgbClr val="FF0000"/>
              </a:solidFill>
              <a:ea typeface="ＭＳ Ｐゴシック" pitchFamily="34" charset="-128"/>
              <a:cs typeface="Arial" charset="0"/>
            </a:endParaRPr>
          </a:p>
        </p:txBody>
      </p:sp>
      <p:pic>
        <p:nvPicPr>
          <p:cNvPr id="4"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740092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6248400" y="370975"/>
            <a:ext cx="1600200" cy="12954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FF00"/>
                </a:solidFill>
              </a:rPr>
              <a:t>3</a:t>
            </a:r>
          </a:p>
        </p:txBody>
      </p:sp>
    </p:spTree>
    <p:extLst>
      <p:ext uri="{BB962C8B-B14F-4D97-AF65-F5344CB8AC3E}">
        <p14:creationId xmlns:p14="http://schemas.microsoft.com/office/powerpoint/2010/main" val="2983408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457200" y="0"/>
            <a:ext cx="7239000" cy="1877437"/>
          </a:xfrm>
          <a:prstGeom prst="rect">
            <a:avLst/>
          </a:prstGeom>
          <a:noFill/>
          <a:ln w="9525">
            <a:noFill/>
            <a:miter lim="800000"/>
            <a:headEnd/>
            <a:tailEnd/>
          </a:ln>
          <a:effectLst/>
        </p:spPr>
        <p:txBody>
          <a:bodyPr anchor="ctr">
            <a:spAutoFit/>
          </a:bodyPr>
          <a:lstStyle/>
          <a:p>
            <a:pPr algn="ctr" eaLnBrk="0" fontAlgn="base" hangingPunct="0">
              <a:spcBef>
                <a:spcPct val="0"/>
              </a:spcBef>
              <a:spcAft>
                <a:spcPct val="0"/>
              </a:spcAft>
              <a:tabLst>
                <a:tab pos="182563" algn="l"/>
              </a:tabLst>
              <a:defRPr/>
            </a:pPr>
            <a:r>
              <a:rPr lang="en-US" sz="4000" b="1" dirty="0" smtClean="0">
                <a:solidFill>
                  <a:schemeClr val="tx2"/>
                </a:solidFill>
                <a:latin typeface="Arial" pitchFamily="34" charset="0"/>
                <a:ea typeface="Times New Roman" pitchFamily="18" charset="0"/>
                <a:cs typeface="Arial" pitchFamily="34" charset="0"/>
              </a:rPr>
              <a:t>“</a:t>
            </a:r>
            <a:r>
              <a:rPr lang="en-US" sz="4000" b="1" i="1" dirty="0" smtClean="0">
                <a:solidFill>
                  <a:schemeClr val="tx2"/>
                </a:solidFill>
                <a:latin typeface="Arial" pitchFamily="34" charset="0"/>
                <a:ea typeface="Times New Roman" pitchFamily="18" charset="0"/>
                <a:cs typeface="Arial" pitchFamily="34" charset="0"/>
              </a:rPr>
              <a:t>The </a:t>
            </a:r>
            <a:r>
              <a:rPr lang="en-US" sz="4000" b="1" i="1" dirty="0">
                <a:solidFill>
                  <a:schemeClr val="tx2"/>
                </a:solidFill>
                <a:latin typeface="Arial" pitchFamily="34" charset="0"/>
                <a:ea typeface="Times New Roman" pitchFamily="18" charset="0"/>
                <a:cs typeface="Arial" pitchFamily="34" charset="0"/>
              </a:rPr>
              <a:t>price of liberty </a:t>
            </a:r>
          </a:p>
          <a:p>
            <a:pPr algn="ctr" eaLnBrk="0" fontAlgn="base" hangingPunct="0">
              <a:spcBef>
                <a:spcPct val="0"/>
              </a:spcBef>
              <a:spcAft>
                <a:spcPct val="0"/>
              </a:spcAft>
              <a:tabLst>
                <a:tab pos="182563" algn="l"/>
              </a:tabLst>
              <a:defRPr/>
            </a:pPr>
            <a:r>
              <a:rPr lang="en-US" sz="4000" b="1" i="1" dirty="0">
                <a:solidFill>
                  <a:schemeClr val="tx2"/>
                </a:solidFill>
                <a:latin typeface="Arial" pitchFamily="34" charset="0"/>
                <a:ea typeface="Times New Roman" pitchFamily="18" charset="0"/>
                <a:cs typeface="Arial" pitchFamily="34" charset="0"/>
              </a:rPr>
              <a:t>is eternal vigilance</a:t>
            </a:r>
            <a:r>
              <a:rPr lang="en-US" sz="4000" b="1" dirty="0" smtClean="0">
                <a:solidFill>
                  <a:schemeClr val="tx2"/>
                </a:solidFill>
                <a:latin typeface="Arial" pitchFamily="34" charset="0"/>
                <a:ea typeface="Times New Roman" pitchFamily="18" charset="0"/>
                <a:cs typeface="Arial" pitchFamily="34" charset="0"/>
              </a:rPr>
              <a:t>.”</a:t>
            </a:r>
          </a:p>
          <a:p>
            <a:pPr algn="r" eaLnBrk="0" fontAlgn="base" hangingPunct="0">
              <a:spcBef>
                <a:spcPct val="0"/>
              </a:spcBef>
              <a:spcAft>
                <a:spcPct val="0"/>
              </a:spcAft>
              <a:tabLst>
                <a:tab pos="182563" algn="l"/>
              </a:tabLst>
              <a:defRPr/>
            </a:pPr>
            <a:r>
              <a:rPr lang="en-US" sz="3200" b="1" i="1" dirty="0" smtClean="0">
                <a:solidFill>
                  <a:schemeClr val="tx2"/>
                </a:solidFill>
                <a:latin typeface="Arial" pitchFamily="34" charset="0"/>
                <a:ea typeface="ＭＳ Ｐゴシック" pitchFamily="34" charset="-128"/>
                <a:cs typeface="Arial" pitchFamily="34" charset="0"/>
              </a:rPr>
              <a:t>- Thomas Jefferson</a:t>
            </a:r>
            <a:endParaRPr lang="en-US" sz="3200" i="1" dirty="0">
              <a:solidFill>
                <a:schemeClr val="tx2"/>
              </a:solidFill>
              <a:latin typeface="Arial" pitchFamily="34" charset="0"/>
              <a:ea typeface="ＭＳ Ｐゴシック" pitchFamily="34" charset="-128"/>
              <a:cs typeface="Arial" pitchFamily="34" charset="0"/>
            </a:endParaRPr>
          </a:p>
        </p:txBody>
      </p:sp>
      <p:pic>
        <p:nvPicPr>
          <p:cNvPr id="8194" name="Picture 2" descr="Painting of Jefferson wearing fur collar by Rembrandt Peale, 1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4095750" cy="4886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10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329" y="838200"/>
            <a:ext cx="7772400" cy="1015663"/>
          </a:xfrm>
          <a:prstGeom prst="rect">
            <a:avLst/>
          </a:prstGeom>
        </p:spPr>
        <p:txBody>
          <a:bodyPr>
            <a:spAutoFit/>
          </a:bodyPr>
          <a:lstStyle/>
          <a:p>
            <a:pPr fontAlgn="base">
              <a:spcBef>
                <a:spcPct val="0"/>
              </a:spcBef>
              <a:spcAft>
                <a:spcPct val="0"/>
              </a:spcAft>
              <a:defRPr/>
            </a:pPr>
            <a:r>
              <a:rPr lang="en-US" sz="3000" b="1" dirty="0">
                <a:solidFill>
                  <a:schemeClr val="bg1"/>
                </a:solidFill>
                <a:ea typeface="ＭＳ Ｐゴシック" pitchFamily="34" charset="-128"/>
                <a:cs typeface="Arial" charset="0"/>
              </a:rPr>
              <a:t>Our Christian faith is under greater </a:t>
            </a:r>
            <a:r>
              <a:rPr lang="en-US" sz="3000" b="1" dirty="0" smtClean="0">
                <a:solidFill>
                  <a:schemeClr val="bg1"/>
                </a:solidFill>
                <a:ea typeface="ＭＳ Ｐゴシック" pitchFamily="34" charset="-128"/>
                <a:cs typeface="Arial" charset="0"/>
              </a:rPr>
              <a:t>                    attacks </a:t>
            </a:r>
            <a:r>
              <a:rPr lang="en-US" sz="3000" b="1" dirty="0">
                <a:solidFill>
                  <a:schemeClr val="bg1"/>
                </a:solidFill>
                <a:ea typeface="ＭＳ Ｐゴシック" pitchFamily="34" charset="-128"/>
                <a:cs typeface="Arial" charset="0"/>
              </a:rPr>
              <a:t>than those against our nation. </a:t>
            </a:r>
            <a:endParaRPr lang="en-US" sz="3000" dirty="0">
              <a:solidFill>
                <a:schemeClr val="bg1"/>
              </a:solidFill>
              <a:ea typeface="ＭＳ Ｐゴシック" pitchFamily="34" charset="-128"/>
              <a:cs typeface="Arial" charset="0"/>
            </a:endParaRPr>
          </a:p>
        </p:txBody>
      </p:sp>
      <p:pic>
        <p:nvPicPr>
          <p:cNvPr id="36866" name="Picture 2" descr="3scroll25"/>
          <p:cNvPicPr>
            <a:picLocks noChangeAspect="1" noChangeArrowheads="1"/>
          </p:cNvPicPr>
          <p:nvPr/>
        </p:nvPicPr>
        <p:blipFill>
          <a:blip r:embed="rId4">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1"/>
          <p:cNvSpPr>
            <a:spLocks noChangeArrowheads="1"/>
          </p:cNvSpPr>
          <p:nvPr/>
        </p:nvSpPr>
        <p:spPr bwMode="auto">
          <a:xfrm>
            <a:off x="1143000" y="2844510"/>
            <a:ext cx="7086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dirty="0">
                <a:solidFill>
                  <a:srgbClr val="00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1</a:t>
            </a:r>
            <a:r>
              <a:rPr lang="en-US" altLang="en-US" sz="3600" b="1" dirty="0" smtClean="0">
                <a:solidFill>
                  <a:srgbClr val="FF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Peter </a:t>
            </a:r>
            <a:r>
              <a:rPr lang="en-US" altLang="en-US" sz="3600" b="1" dirty="0" smtClean="0">
                <a:solidFill>
                  <a:srgbClr val="FF0000"/>
                </a:solidFill>
                <a:latin typeface="Times New Roman" pitchFamily="18" charset="0"/>
                <a:cs typeface="Times New Roman" pitchFamily="18" charset="0"/>
              </a:rPr>
              <a:t>5:8</a:t>
            </a:r>
            <a:r>
              <a:rPr lang="en-US" altLang="en-US" sz="3600" b="1" dirty="0" smtClean="0">
                <a:solidFill>
                  <a:srgbClr val="000000"/>
                </a:solidFill>
                <a:latin typeface="Times New Roman" pitchFamily="18" charset="0"/>
                <a:cs typeface="Times New Roman" pitchFamily="18" charset="0"/>
              </a:rPr>
              <a:t> </a:t>
            </a:r>
            <a:r>
              <a:rPr lang="en-US" altLang="en-US" sz="3600" dirty="0">
                <a:solidFill>
                  <a:srgbClr val="B9FFB9"/>
                </a:solidFill>
                <a:latin typeface="Times New Roman" pitchFamily="18" charset="0"/>
                <a:cs typeface="Times New Roman" pitchFamily="18" charset="0"/>
              </a:rPr>
              <a:t> </a:t>
            </a:r>
          </a:p>
          <a:p>
            <a:pPr fontAlgn="base">
              <a:spcBef>
                <a:spcPct val="0"/>
              </a:spcBef>
              <a:spcAft>
                <a:spcPct val="0"/>
              </a:spcAft>
            </a:pPr>
            <a:r>
              <a:rPr lang="en-US" sz="3600" b="1" dirty="0">
                <a:solidFill>
                  <a:srgbClr val="000058"/>
                </a:solidFill>
                <a:latin typeface="Arial Narrow" panose="020B0606020202030204" pitchFamily="34" charset="0"/>
              </a:rPr>
              <a:t>Be sober, be vigilant; because your </a:t>
            </a:r>
            <a:r>
              <a:rPr lang="en-US" sz="3600" b="1" u="sng" dirty="0">
                <a:solidFill>
                  <a:srgbClr val="7A005A"/>
                </a:solidFill>
                <a:latin typeface="Arial Narrow" panose="020B0606020202030204" pitchFamily="34" charset="0"/>
              </a:rPr>
              <a:t>adversary the devil </a:t>
            </a:r>
            <a:r>
              <a:rPr lang="en-US" sz="3600" b="1" dirty="0">
                <a:solidFill>
                  <a:srgbClr val="000058"/>
                </a:solidFill>
                <a:latin typeface="Arial Narrow" panose="020B0606020202030204" pitchFamily="34" charset="0"/>
              </a:rPr>
              <a:t>walks about like a roaring lion, seeking whom he may </a:t>
            </a:r>
            <a:r>
              <a:rPr lang="en-US" sz="3600" b="1" u="sng" dirty="0" smtClean="0">
                <a:solidFill>
                  <a:srgbClr val="7A005A"/>
                </a:solidFill>
                <a:latin typeface="Arial Narrow" panose="020B0606020202030204" pitchFamily="34" charset="0"/>
              </a:rPr>
              <a:t>devour</a:t>
            </a:r>
            <a:r>
              <a:rPr lang="en-US" sz="3600" b="1" dirty="0" smtClean="0">
                <a:solidFill>
                  <a:srgbClr val="000058"/>
                </a:solidFill>
                <a:latin typeface="Arial Narrow" panose="020B0606020202030204" pitchFamily="34" charset="0"/>
              </a:rPr>
              <a:t>.</a:t>
            </a:r>
            <a:endParaRPr lang="en-US" altLang="en-US" sz="3600" b="1" dirty="0">
              <a:solidFill>
                <a:srgbClr val="000058"/>
              </a:solidFill>
              <a:latin typeface="Arial Narrow" pitchFamily="34" charset="0"/>
            </a:endParaRPr>
          </a:p>
        </p:txBody>
      </p:sp>
    </p:spTree>
    <p:extLst>
      <p:ext uri="{BB962C8B-B14F-4D97-AF65-F5344CB8AC3E}">
        <p14:creationId xmlns:p14="http://schemas.microsoft.com/office/powerpoint/2010/main" val="3253862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913" name="Picture 2" descr="3scroll25"/>
          <p:cNvPicPr>
            <a:picLocks noChangeAspect="1" noChangeArrowheads="1"/>
          </p:cNvPicPr>
          <p:nvPr/>
        </p:nvPicPr>
        <p:blipFill>
          <a:blip r:embed="rId4">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1"/>
          <p:cNvSpPr>
            <a:spLocks noChangeArrowheads="1"/>
          </p:cNvSpPr>
          <p:nvPr/>
        </p:nvSpPr>
        <p:spPr bwMode="auto">
          <a:xfrm>
            <a:off x="12032" y="868977"/>
            <a:ext cx="746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smtClean="0">
                <a:solidFill>
                  <a:schemeClr val="bg1"/>
                </a:solidFill>
                <a:latin typeface="Calibri" pitchFamily="34" charset="0"/>
                <a:cs typeface="Times New Roman" pitchFamily="18" charset="0"/>
              </a:rPr>
              <a:t>Satan’</a:t>
            </a:r>
            <a:r>
              <a:rPr lang="en-US" altLang="ja-JP" sz="3000" b="1" dirty="0" smtClean="0">
                <a:solidFill>
                  <a:schemeClr val="bg1"/>
                </a:solidFill>
                <a:latin typeface="Calibri" pitchFamily="34" charset="0"/>
                <a:cs typeface="Times New Roman" pitchFamily="18" charset="0"/>
              </a:rPr>
              <a:t>s </a:t>
            </a:r>
            <a:r>
              <a:rPr lang="en-US" altLang="ja-JP" sz="3000" b="1" dirty="0">
                <a:solidFill>
                  <a:schemeClr val="bg1"/>
                </a:solidFill>
                <a:latin typeface="Calibri" pitchFamily="34" charset="0"/>
                <a:cs typeface="Times New Roman" pitchFamily="18" charset="0"/>
              </a:rPr>
              <a:t>most effective tools are those </a:t>
            </a:r>
            <a:r>
              <a:rPr lang="en-US" altLang="ja-JP" sz="3000" b="1" dirty="0" smtClean="0">
                <a:solidFill>
                  <a:schemeClr val="bg1"/>
                </a:solidFill>
                <a:latin typeface="Calibri" pitchFamily="34" charset="0"/>
                <a:cs typeface="Times New Roman" pitchFamily="18" charset="0"/>
              </a:rPr>
              <a:t>                that </a:t>
            </a:r>
            <a:r>
              <a:rPr lang="en-US" altLang="ja-JP" sz="3000" b="1" dirty="0">
                <a:solidFill>
                  <a:schemeClr val="bg1"/>
                </a:solidFill>
                <a:latin typeface="Calibri" pitchFamily="34" charset="0"/>
                <a:cs typeface="Times New Roman" pitchFamily="18" charset="0"/>
              </a:rPr>
              <a:t>Christians do not guard against.</a:t>
            </a:r>
            <a:endParaRPr lang="en-US" altLang="en-US" sz="3000" b="1" dirty="0">
              <a:solidFill>
                <a:schemeClr val="bg1"/>
              </a:solidFill>
              <a:latin typeface="Calibri" pitchFamily="34" charset="0"/>
            </a:endParaRPr>
          </a:p>
        </p:txBody>
      </p:sp>
      <p:sp>
        <p:nvSpPr>
          <p:cNvPr id="38915" name="Rectangle 2"/>
          <p:cNvSpPr>
            <a:spLocks noChangeArrowheads="1"/>
          </p:cNvSpPr>
          <p:nvPr/>
        </p:nvSpPr>
        <p:spPr bwMode="auto">
          <a:xfrm>
            <a:off x="1219200" y="3426309"/>
            <a:ext cx="6629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Hebrews </a:t>
            </a:r>
            <a:r>
              <a:rPr lang="en-US" altLang="en-US" sz="3600" b="1" dirty="0" smtClean="0">
                <a:solidFill>
                  <a:srgbClr val="FF0000"/>
                </a:solidFill>
                <a:latin typeface="Times New Roman" pitchFamily="18" charset="0"/>
                <a:cs typeface="Times New Roman" pitchFamily="18" charset="0"/>
              </a:rPr>
              <a:t>2:1</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sz="3600" b="1" dirty="0">
                <a:solidFill>
                  <a:srgbClr val="000058"/>
                </a:solidFill>
                <a:latin typeface="Arial Narrow" panose="020B0606020202030204" pitchFamily="34" charset="0"/>
              </a:rPr>
              <a:t>Therefore we must give the more earnest heed to the things we have heard, </a:t>
            </a:r>
            <a:r>
              <a:rPr lang="en-US" sz="3600" b="1" u="sng" dirty="0">
                <a:solidFill>
                  <a:srgbClr val="7A005A"/>
                </a:solidFill>
                <a:latin typeface="Arial Narrow" panose="020B0606020202030204" pitchFamily="34" charset="0"/>
              </a:rPr>
              <a:t>lest we drift </a:t>
            </a:r>
            <a:r>
              <a:rPr lang="en-US" sz="3600" b="1" u="sng" dirty="0" smtClean="0">
                <a:solidFill>
                  <a:srgbClr val="7A005A"/>
                </a:solidFill>
                <a:latin typeface="Arial Narrow" panose="020B0606020202030204" pitchFamily="34" charset="0"/>
              </a:rPr>
              <a:t>away</a:t>
            </a:r>
            <a:r>
              <a:rPr lang="en-US" altLang="en-US" sz="3600" b="1" dirty="0" smtClean="0">
                <a:solidFill>
                  <a:srgbClr val="000058"/>
                </a:solidFill>
                <a:latin typeface="Arial Narrow" pitchFamily="34" charset="0"/>
                <a:cs typeface="Times New Roman" pitchFamily="18" charset="0"/>
              </a:rPr>
              <a:t>.</a:t>
            </a:r>
            <a:endParaRPr lang="en-US" altLang="en-US" sz="3600" b="1" dirty="0">
              <a:solidFill>
                <a:srgbClr val="000058"/>
              </a:solidFill>
              <a:latin typeface="Arial Narrow" panose="020B0606020202030204" pitchFamily="34" charset="0"/>
            </a:endParaRPr>
          </a:p>
        </p:txBody>
      </p:sp>
    </p:spTree>
    <p:extLst>
      <p:ext uri="{BB962C8B-B14F-4D97-AF65-F5344CB8AC3E}">
        <p14:creationId xmlns:p14="http://schemas.microsoft.com/office/powerpoint/2010/main" val="3944350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985"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832" y="1074153"/>
            <a:ext cx="7239000" cy="646331"/>
          </a:xfrm>
          <a:prstGeom prst="rect">
            <a:avLst/>
          </a:prstGeom>
        </p:spPr>
        <p:txBody>
          <a:bodyPr>
            <a:spAutoFit/>
          </a:bodyPr>
          <a:lstStyle/>
          <a:p>
            <a:pPr fontAlgn="base">
              <a:spcBef>
                <a:spcPct val="0"/>
              </a:spcBef>
              <a:spcAft>
                <a:spcPct val="0"/>
              </a:spcAft>
              <a:defRPr/>
            </a:pPr>
            <a:r>
              <a:rPr lang="en-US" sz="3600" b="1" dirty="0">
                <a:solidFill>
                  <a:schemeClr val="bg1"/>
                </a:solidFill>
                <a:ea typeface="ＭＳ Ｐゴシック" pitchFamily="34" charset="-128"/>
                <a:cs typeface="Arial" charset="0"/>
              </a:rPr>
              <a:t>You were saved to serve. </a:t>
            </a:r>
          </a:p>
        </p:txBody>
      </p:sp>
      <p:sp>
        <p:nvSpPr>
          <p:cNvPr id="41987" name="Rectangle 1"/>
          <p:cNvSpPr>
            <a:spLocks noChangeArrowheads="1"/>
          </p:cNvSpPr>
          <p:nvPr/>
        </p:nvSpPr>
        <p:spPr bwMode="auto">
          <a:xfrm>
            <a:off x="1371600" y="2438674"/>
            <a:ext cx="6553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Hebrews </a:t>
            </a:r>
            <a:r>
              <a:rPr lang="en-US" altLang="en-US" sz="3600" b="1" dirty="0" smtClean="0">
                <a:solidFill>
                  <a:srgbClr val="FF0000"/>
                </a:solidFill>
                <a:latin typeface="Times New Roman" pitchFamily="18" charset="0"/>
                <a:cs typeface="Times New Roman" pitchFamily="18" charset="0"/>
              </a:rPr>
              <a:t>9:14</a:t>
            </a:r>
            <a:r>
              <a:rPr lang="en-US" altLang="en-US" sz="3600"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r>
              <a:rPr lang="en-US" sz="3600" b="1" dirty="0">
                <a:solidFill>
                  <a:srgbClr val="000058"/>
                </a:solidFill>
                <a:latin typeface="Arial Narrow" panose="020B0606020202030204" pitchFamily="34" charset="0"/>
              </a:rPr>
              <a:t>how much more shall the blood of Christ, who through the eternal Spirit offered Himself without spot to God, </a:t>
            </a:r>
            <a:r>
              <a:rPr lang="en-US" sz="3600" b="1" u="sng" dirty="0">
                <a:solidFill>
                  <a:srgbClr val="7A005A"/>
                </a:solidFill>
                <a:latin typeface="Arial Narrow" panose="020B0606020202030204" pitchFamily="34" charset="0"/>
              </a:rPr>
              <a:t>cleanse your conscience from dead works to serve the living God</a:t>
            </a:r>
            <a:r>
              <a:rPr lang="en-US" sz="3600" b="1" dirty="0">
                <a:solidFill>
                  <a:srgbClr val="000058"/>
                </a:solidFill>
                <a:latin typeface="Arial Narrow" panose="020B0606020202030204" pitchFamily="34" charset="0"/>
              </a:rPr>
              <a:t>? </a:t>
            </a:r>
          </a:p>
        </p:txBody>
      </p:sp>
    </p:spTree>
    <p:extLst>
      <p:ext uri="{BB962C8B-B14F-4D97-AF65-F5344CB8AC3E}">
        <p14:creationId xmlns:p14="http://schemas.microsoft.com/office/powerpoint/2010/main" val="2955154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033"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1" name="Rectangle 1"/>
          <p:cNvSpPr>
            <a:spLocks noChangeArrowheads="1"/>
          </p:cNvSpPr>
          <p:nvPr/>
        </p:nvSpPr>
        <p:spPr bwMode="auto">
          <a:xfrm>
            <a:off x="22918" y="765498"/>
            <a:ext cx="7543800" cy="1077218"/>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tabLst>
                <a:tab pos="182563" algn="l"/>
                <a:tab pos="228600" algn="l"/>
              </a:tabLst>
              <a:defRPr/>
            </a:pPr>
            <a:r>
              <a:rPr lang="en-US" sz="3200" b="1" dirty="0">
                <a:solidFill>
                  <a:schemeClr val="bg1"/>
                </a:solidFill>
                <a:ea typeface="Times New Roman" pitchFamily="18" charset="0"/>
                <a:cs typeface="Arial" pitchFamily="34" charset="0"/>
              </a:rPr>
              <a:t>Do not become weary because </a:t>
            </a:r>
          </a:p>
          <a:p>
            <a:pPr eaLnBrk="0" fontAlgn="base" hangingPunct="0">
              <a:spcBef>
                <a:spcPct val="0"/>
              </a:spcBef>
              <a:spcAft>
                <a:spcPct val="0"/>
              </a:spcAft>
              <a:tabLst>
                <a:tab pos="182563" algn="l"/>
                <a:tab pos="228600" algn="l"/>
              </a:tabLst>
              <a:defRPr/>
            </a:pPr>
            <a:r>
              <a:rPr lang="en-US" sz="3200" b="1" dirty="0">
                <a:solidFill>
                  <a:schemeClr val="bg1"/>
                </a:solidFill>
                <a:ea typeface="Times New Roman" pitchFamily="18" charset="0"/>
                <a:cs typeface="Arial" pitchFamily="34" charset="0"/>
              </a:rPr>
              <a:t>your labors will be rewards.</a:t>
            </a:r>
            <a:endParaRPr lang="en-US" sz="3200" b="1" dirty="0">
              <a:solidFill>
                <a:schemeClr val="bg1"/>
              </a:solidFill>
              <a:ea typeface="ＭＳ Ｐゴシック" pitchFamily="34" charset="-128"/>
              <a:cs typeface="Arial" pitchFamily="34" charset="0"/>
            </a:endParaRPr>
          </a:p>
        </p:txBody>
      </p:sp>
      <p:sp>
        <p:nvSpPr>
          <p:cNvPr id="44035" name="Rectangle 2"/>
          <p:cNvSpPr>
            <a:spLocks noChangeArrowheads="1"/>
          </p:cNvSpPr>
          <p:nvPr/>
        </p:nvSpPr>
        <p:spPr bwMode="auto">
          <a:xfrm>
            <a:off x="1143000" y="2692392"/>
            <a:ext cx="6934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I Corinthians </a:t>
            </a:r>
            <a:r>
              <a:rPr lang="en-US" altLang="en-US" sz="3600" b="1" dirty="0" smtClean="0">
                <a:solidFill>
                  <a:srgbClr val="FF0000"/>
                </a:solidFill>
                <a:latin typeface="Times New Roman" pitchFamily="18" charset="0"/>
                <a:cs typeface="Times New Roman" pitchFamily="18" charset="0"/>
              </a:rPr>
              <a:t>15:58</a:t>
            </a:r>
            <a:r>
              <a:rPr lang="en-US" altLang="en-US" sz="3600" dirty="0" smtClean="0">
                <a:solidFill>
                  <a:srgbClr val="000000"/>
                </a:solidFill>
                <a:latin typeface="Times New Roman" pitchFamily="18" charset="0"/>
                <a:cs typeface="Times New Roman" pitchFamily="18" charset="0"/>
              </a:rPr>
              <a:t> </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sz="3600" b="1" dirty="0" smtClean="0">
                <a:solidFill>
                  <a:srgbClr val="000058"/>
                </a:solidFill>
                <a:latin typeface="Arial Narrow" panose="020B0606020202030204" pitchFamily="34" charset="0"/>
              </a:rPr>
              <a:t>Therefore</a:t>
            </a:r>
            <a:r>
              <a:rPr lang="en-US" sz="3600" b="1" dirty="0">
                <a:solidFill>
                  <a:srgbClr val="000058"/>
                </a:solidFill>
                <a:latin typeface="Arial Narrow" panose="020B0606020202030204" pitchFamily="34" charset="0"/>
              </a:rPr>
              <a:t>, my beloved brethren, be steadfast, immovable, always abounding in the work of the Lord, knowing that </a:t>
            </a:r>
            <a:r>
              <a:rPr lang="en-US" sz="3600" b="1" u="sng" dirty="0">
                <a:solidFill>
                  <a:srgbClr val="7A005A"/>
                </a:solidFill>
                <a:latin typeface="Arial Narrow" panose="020B0606020202030204" pitchFamily="34" charset="0"/>
              </a:rPr>
              <a:t>your labor is not in vain in the Lord</a:t>
            </a:r>
            <a:r>
              <a:rPr lang="en-US" sz="3600" b="1" dirty="0">
                <a:solidFill>
                  <a:srgbClr val="000058"/>
                </a:solidFill>
                <a:latin typeface="Arial Narrow" panose="020B0606020202030204" pitchFamily="34" charset="0"/>
              </a:rPr>
              <a:t>. </a:t>
            </a:r>
            <a:endParaRPr lang="en-US" altLang="en-US" sz="3600" b="1" dirty="0">
              <a:solidFill>
                <a:srgbClr val="000058"/>
              </a:solidFill>
              <a:latin typeface="Arial Narrow" pitchFamily="34" charset="0"/>
            </a:endParaRPr>
          </a:p>
        </p:txBody>
      </p:sp>
    </p:spTree>
    <p:extLst>
      <p:ext uri="{BB962C8B-B14F-4D97-AF65-F5344CB8AC3E}">
        <p14:creationId xmlns:p14="http://schemas.microsoft.com/office/powerpoint/2010/main" val="3514692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86400" y="12290"/>
            <a:ext cx="3657600" cy="4524315"/>
          </a:xfrm>
          <a:prstGeom prst="rect">
            <a:avLst/>
          </a:prstGeom>
        </p:spPr>
        <p:txBody>
          <a:bodyPr wrap="square">
            <a:spAutoFit/>
          </a:bodyPr>
          <a:lstStyle/>
          <a:p>
            <a:pPr fontAlgn="base">
              <a:spcBef>
                <a:spcPct val="0"/>
              </a:spcBef>
              <a:spcAft>
                <a:spcPct val="0"/>
              </a:spcAft>
              <a:defRPr/>
            </a:pPr>
            <a:endParaRPr lang="en-US" sz="3600" b="1" dirty="0">
              <a:solidFill>
                <a:srgbClr val="FF0000"/>
              </a:solidFill>
              <a:ea typeface="ＭＳ Ｐゴシック" pitchFamily="34" charset="-128"/>
              <a:cs typeface="Arial" charset="0"/>
            </a:endParaRPr>
          </a:p>
          <a:p>
            <a:pPr fontAlgn="base">
              <a:spcBef>
                <a:spcPct val="0"/>
              </a:spcBef>
              <a:spcAft>
                <a:spcPct val="0"/>
              </a:spcAft>
              <a:defRPr/>
            </a:pPr>
            <a:r>
              <a:rPr lang="en-US" sz="3600" b="1" dirty="0" smtClean="0">
                <a:solidFill>
                  <a:srgbClr val="FF0000"/>
                </a:solidFill>
                <a:ea typeface="ＭＳ Ｐゴシック" pitchFamily="34" charset="-128"/>
                <a:cs typeface="Arial" charset="0"/>
              </a:rPr>
              <a:t>Our </a:t>
            </a:r>
            <a:r>
              <a:rPr lang="en-US" sz="3600" b="1" dirty="0">
                <a:solidFill>
                  <a:srgbClr val="FF0000"/>
                </a:solidFill>
                <a:ea typeface="ＭＳ Ｐゴシック" pitchFamily="34" charset="-128"/>
                <a:cs typeface="Arial" charset="0"/>
              </a:rPr>
              <a:t>freedom was purchased </a:t>
            </a:r>
          </a:p>
          <a:p>
            <a:pPr fontAlgn="base">
              <a:spcBef>
                <a:spcPct val="0"/>
              </a:spcBef>
              <a:spcAft>
                <a:spcPct val="0"/>
              </a:spcAft>
              <a:defRPr/>
            </a:pPr>
            <a:r>
              <a:rPr lang="en-US" sz="3600" b="1" dirty="0">
                <a:solidFill>
                  <a:srgbClr val="FF0000"/>
                </a:solidFill>
                <a:ea typeface="ＭＳ Ｐゴシック" pitchFamily="34" charset="-128"/>
                <a:cs typeface="Arial" charset="0"/>
              </a:rPr>
              <a:t>at a terrible cost.</a:t>
            </a:r>
          </a:p>
          <a:p>
            <a:pPr fontAlgn="base">
              <a:spcBef>
                <a:spcPct val="0"/>
              </a:spcBef>
              <a:spcAft>
                <a:spcPct val="0"/>
              </a:spcAft>
              <a:defRPr/>
            </a:pPr>
            <a:endParaRPr lang="en-US" sz="3600" b="1" dirty="0">
              <a:solidFill>
                <a:srgbClr val="FF0000"/>
              </a:solidFill>
              <a:ea typeface="ＭＳ Ｐゴシック" pitchFamily="34" charset="-128"/>
              <a:cs typeface="Arial" charset="0"/>
            </a:endParaRPr>
          </a:p>
          <a:p>
            <a:pPr fontAlgn="base">
              <a:spcBef>
                <a:spcPct val="0"/>
              </a:spcBef>
              <a:spcAft>
                <a:spcPct val="0"/>
              </a:spcAft>
              <a:defRPr/>
            </a:pPr>
            <a:r>
              <a:rPr lang="en-US" sz="3600" b="1" dirty="0">
                <a:solidFill>
                  <a:srgbClr val="FF0000"/>
                </a:solidFill>
                <a:ea typeface="ＭＳ Ｐゴシック" pitchFamily="34" charset="-128"/>
                <a:cs typeface="Arial" charset="0"/>
              </a:rPr>
              <a:t>What are </a:t>
            </a:r>
            <a:r>
              <a:rPr lang="en-US" sz="3600" b="1" dirty="0" smtClean="0">
                <a:solidFill>
                  <a:srgbClr val="FF0000"/>
                </a:solidFill>
                <a:ea typeface="ＭＳ Ｐゴシック" pitchFamily="34" charset="-128"/>
                <a:cs typeface="Arial" charset="0"/>
              </a:rPr>
              <a:t>we doing </a:t>
            </a:r>
            <a:r>
              <a:rPr lang="en-US" sz="3600" b="1" dirty="0">
                <a:solidFill>
                  <a:srgbClr val="FF0000"/>
                </a:solidFill>
                <a:ea typeface="ＭＳ Ｐゴシック" pitchFamily="34" charset="-128"/>
                <a:cs typeface="Arial" charset="0"/>
              </a:rPr>
              <a:t>with it ? </a:t>
            </a:r>
          </a:p>
          <a:p>
            <a:pPr fontAlgn="base">
              <a:spcBef>
                <a:spcPct val="0"/>
              </a:spcBef>
              <a:spcAft>
                <a:spcPct val="0"/>
              </a:spcAft>
              <a:defRPr/>
            </a:pPr>
            <a:endParaRPr lang="en-US" sz="3600" dirty="0">
              <a:solidFill>
                <a:srgbClr val="541400"/>
              </a:solidFill>
              <a:ea typeface="ＭＳ Ｐゴシック" pitchFamily="34" charset="-128"/>
              <a:cs typeface="Arial" charset="0"/>
            </a:endParaRPr>
          </a:p>
        </p:txBody>
      </p:sp>
      <p:pic>
        <p:nvPicPr>
          <p:cNvPr id="5"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740092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49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9153"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3"/>
          <p:cNvSpPr>
            <a:spLocks noChangeArrowheads="1"/>
          </p:cNvSpPr>
          <p:nvPr/>
        </p:nvSpPr>
        <p:spPr bwMode="auto">
          <a:xfrm>
            <a:off x="1219200" y="2895600"/>
            <a:ext cx="6629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2</a:t>
            </a:r>
            <a:r>
              <a:rPr lang="en-US" altLang="en-US" sz="3600" b="1" dirty="0" smtClean="0">
                <a:solidFill>
                  <a:srgbClr val="FF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Timothy </a:t>
            </a:r>
            <a:r>
              <a:rPr lang="en-US" altLang="en-US" sz="3600" b="1" dirty="0" smtClean="0">
                <a:solidFill>
                  <a:srgbClr val="FF0000"/>
                </a:solidFill>
                <a:latin typeface="Times New Roman" pitchFamily="18" charset="0"/>
                <a:cs typeface="Times New Roman" pitchFamily="18" charset="0"/>
              </a:rPr>
              <a:t>2:2</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sz="3600" b="1" dirty="0">
                <a:solidFill>
                  <a:srgbClr val="000058"/>
                </a:solidFill>
                <a:latin typeface="Arial Narrow" panose="020B0606020202030204" pitchFamily="34" charset="0"/>
              </a:rPr>
              <a:t> And the things that you have heard from me among many witnesses, commit these to faithful men who will be able to teach others also. </a:t>
            </a:r>
            <a:endParaRPr lang="en-US" altLang="en-US" sz="3600" b="1" dirty="0">
              <a:solidFill>
                <a:srgbClr val="000058"/>
              </a:solidFill>
              <a:latin typeface="Arial Narrow" panose="020B0606020202030204" pitchFamily="34" charset="0"/>
            </a:endParaRPr>
          </a:p>
        </p:txBody>
      </p:sp>
      <p:sp>
        <p:nvSpPr>
          <p:cNvPr id="2052" name="Rectangle 4"/>
          <p:cNvSpPr>
            <a:spLocks noChangeArrowheads="1"/>
          </p:cNvSpPr>
          <p:nvPr/>
        </p:nvSpPr>
        <p:spPr bwMode="auto">
          <a:xfrm>
            <a:off x="12032" y="762000"/>
            <a:ext cx="6934200" cy="1077218"/>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tabLst>
                <a:tab pos="182563" algn="l"/>
                <a:tab pos="228600" algn="l"/>
              </a:tabLst>
              <a:defRPr/>
            </a:pPr>
            <a:r>
              <a:rPr lang="en-US" sz="3200" b="1" dirty="0">
                <a:solidFill>
                  <a:schemeClr val="bg1"/>
                </a:solidFill>
                <a:ea typeface="Times New Roman" pitchFamily="18" charset="0"/>
                <a:cs typeface="Arial" pitchFamily="34" charset="0"/>
              </a:rPr>
              <a:t>What are you doing to make </a:t>
            </a:r>
            <a:r>
              <a:rPr lang="en-US" sz="3200" b="1" dirty="0" smtClean="0">
                <a:solidFill>
                  <a:schemeClr val="bg1"/>
                </a:solidFill>
                <a:ea typeface="Times New Roman" pitchFamily="18" charset="0"/>
                <a:cs typeface="Arial" pitchFamily="34" charset="0"/>
              </a:rPr>
              <a:t>                   sure </a:t>
            </a:r>
            <a:r>
              <a:rPr lang="en-US" sz="3200" b="1" dirty="0">
                <a:solidFill>
                  <a:schemeClr val="bg1"/>
                </a:solidFill>
                <a:ea typeface="Times New Roman" pitchFamily="18" charset="0"/>
                <a:cs typeface="Arial" pitchFamily="34" charset="0"/>
              </a:rPr>
              <a:t>others enjoy what you </a:t>
            </a:r>
            <a:r>
              <a:rPr lang="en-US" sz="3200" b="1" dirty="0" smtClean="0">
                <a:solidFill>
                  <a:schemeClr val="bg1"/>
                </a:solidFill>
                <a:ea typeface="Times New Roman" pitchFamily="18" charset="0"/>
                <a:cs typeface="Arial" pitchFamily="34" charset="0"/>
              </a:rPr>
              <a:t>have?</a:t>
            </a:r>
            <a:endParaRPr lang="en-US" sz="3200" b="1" dirty="0">
              <a:solidFill>
                <a:schemeClr val="bg1"/>
              </a:solidFill>
              <a:ea typeface="ＭＳ Ｐゴシック" pitchFamily="34" charset="-128"/>
              <a:cs typeface="Arial" pitchFamily="34" charset="0"/>
            </a:endParaRPr>
          </a:p>
        </p:txBody>
      </p:sp>
    </p:spTree>
    <p:extLst>
      <p:ext uri="{BB962C8B-B14F-4D97-AF65-F5344CB8AC3E}">
        <p14:creationId xmlns:p14="http://schemas.microsoft.com/office/powerpoint/2010/main" val="2740793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990603"/>
            <a:ext cx="8458200" cy="3477875"/>
          </a:xfrm>
          <a:prstGeom prst="rect">
            <a:avLst/>
          </a:prstGeom>
        </p:spPr>
        <p:txBody>
          <a:bodyPr>
            <a:spAutoFit/>
          </a:bodyPr>
          <a:lstStyle/>
          <a:p>
            <a:pPr fontAlgn="base">
              <a:spcBef>
                <a:spcPct val="0"/>
              </a:spcBef>
              <a:spcAft>
                <a:spcPct val="0"/>
              </a:spcAft>
              <a:defRPr/>
            </a:pPr>
            <a:r>
              <a:rPr lang="en-US" sz="3600" b="1" dirty="0">
                <a:solidFill>
                  <a:schemeClr val="tx2"/>
                </a:solidFill>
                <a:ea typeface="ＭＳ Ｐゴシック" pitchFamily="34" charset="-128"/>
                <a:cs typeface="Arial" charset="0"/>
              </a:rPr>
              <a:t>Yet today, freedom comes at great cost.</a:t>
            </a:r>
          </a:p>
          <a:p>
            <a:pPr fontAlgn="base">
              <a:spcBef>
                <a:spcPct val="0"/>
              </a:spcBef>
              <a:spcAft>
                <a:spcPct val="0"/>
              </a:spcAft>
              <a:defRPr/>
            </a:pPr>
            <a:endParaRPr lang="en-US" sz="3600" b="1" dirty="0">
              <a:solidFill>
                <a:schemeClr val="tx2"/>
              </a:solidFill>
              <a:ea typeface="ＭＳ Ｐゴシック" pitchFamily="34" charset="-128"/>
              <a:cs typeface="Arial" charset="0"/>
            </a:endParaRPr>
          </a:p>
          <a:p>
            <a:pPr fontAlgn="base">
              <a:spcBef>
                <a:spcPct val="0"/>
              </a:spcBef>
              <a:spcAft>
                <a:spcPct val="0"/>
              </a:spcAft>
              <a:defRPr/>
            </a:pPr>
            <a:r>
              <a:rPr lang="en-US" sz="3200" dirty="0">
                <a:solidFill>
                  <a:schemeClr val="tx2"/>
                </a:solidFill>
                <a:latin typeface="Arial" charset="0"/>
                <a:ea typeface="ＭＳ Ｐゴシック" pitchFamily="34" charset="-128"/>
                <a:cs typeface="Arial" charset="0"/>
              </a:rPr>
              <a:t>   Our military budget is  $612,500,000,000</a:t>
            </a:r>
          </a:p>
          <a:p>
            <a:pPr fontAlgn="base">
              <a:spcBef>
                <a:spcPct val="0"/>
              </a:spcBef>
              <a:spcAft>
                <a:spcPct val="0"/>
              </a:spcAft>
              <a:defRPr/>
            </a:pPr>
            <a:endParaRPr lang="en-US" sz="2000" dirty="0">
              <a:solidFill>
                <a:schemeClr val="tx2"/>
              </a:solidFill>
              <a:latin typeface="Arial" charset="0"/>
              <a:ea typeface="ＭＳ Ｐゴシック" pitchFamily="34" charset="-128"/>
              <a:cs typeface="Arial" charset="0"/>
            </a:endParaRPr>
          </a:p>
          <a:p>
            <a:pPr fontAlgn="base">
              <a:spcBef>
                <a:spcPct val="0"/>
              </a:spcBef>
              <a:spcAft>
                <a:spcPct val="0"/>
              </a:spcAft>
              <a:defRPr/>
            </a:pPr>
            <a:r>
              <a:rPr lang="en-US" sz="3200" dirty="0">
                <a:solidFill>
                  <a:schemeClr val="tx2"/>
                </a:solidFill>
                <a:latin typeface="Arial" charset="0"/>
                <a:ea typeface="ＭＳ Ｐゴシック" pitchFamily="34" charset="-128"/>
                <a:cs typeface="Arial" charset="0"/>
              </a:rPr>
              <a:t>                473   Seaworthy Ships</a:t>
            </a:r>
          </a:p>
          <a:p>
            <a:pPr fontAlgn="base">
              <a:spcBef>
                <a:spcPct val="0"/>
              </a:spcBef>
              <a:spcAft>
                <a:spcPct val="0"/>
              </a:spcAft>
              <a:defRPr/>
            </a:pPr>
            <a:r>
              <a:rPr lang="en-US" sz="3200" dirty="0">
                <a:solidFill>
                  <a:schemeClr val="tx2"/>
                </a:solidFill>
                <a:latin typeface="Arial" charset="0"/>
                <a:ea typeface="ＭＳ Ｐゴシック" pitchFamily="34" charset="-128"/>
                <a:cs typeface="Arial" charset="0"/>
              </a:rPr>
              <a:t>          </a:t>
            </a:r>
            <a:r>
              <a:rPr lang="en-US" sz="3200" dirty="0" smtClean="0">
                <a:solidFill>
                  <a:schemeClr val="tx2"/>
                </a:solidFill>
                <a:latin typeface="Arial" charset="0"/>
                <a:ea typeface="ＭＳ Ｐゴシック" pitchFamily="34" charset="-128"/>
                <a:cs typeface="Arial" charset="0"/>
              </a:rPr>
              <a:t> 13,680   </a:t>
            </a:r>
            <a:r>
              <a:rPr lang="en-US" sz="3200" dirty="0">
                <a:solidFill>
                  <a:schemeClr val="tx2"/>
                </a:solidFill>
                <a:latin typeface="Arial" charset="0"/>
                <a:ea typeface="ＭＳ Ｐゴシック" pitchFamily="34" charset="-128"/>
                <a:cs typeface="Arial" charset="0"/>
              </a:rPr>
              <a:t>Flight ready aircraft  </a:t>
            </a:r>
          </a:p>
          <a:p>
            <a:pPr fontAlgn="base">
              <a:spcBef>
                <a:spcPct val="0"/>
              </a:spcBef>
              <a:spcAft>
                <a:spcPct val="0"/>
              </a:spcAft>
              <a:defRPr/>
            </a:pPr>
            <a:r>
              <a:rPr lang="en-US" sz="3200" dirty="0">
                <a:solidFill>
                  <a:schemeClr val="tx2"/>
                </a:solidFill>
                <a:latin typeface="Arial" charset="0"/>
                <a:ea typeface="ＭＳ Ｐゴシック" pitchFamily="34" charset="-128"/>
                <a:cs typeface="Arial" charset="0"/>
              </a:rPr>
              <a:t>      2,266,883   People in military</a:t>
            </a:r>
            <a:endParaRPr lang="en-US" sz="3600" dirty="0">
              <a:solidFill>
                <a:schemeClr val="tx2"/>
              </a:solidFill>
              <a:ea typeface="ＭＳ Ｐゴシック" pitchFamily="34" charset="-128"/>
              <a:cs typeface="Arial" charset="0"/>
            </a:endParaRPr>
          </a:p>
        </p:txBody>
      </p:sp>
    </p:spTree>
    <p:extLst>
      <p:ext uri="{BB962C8B-B14F-4D97-AF65-F5344CB8AC3E}">
        <p14:creationId xmlns:p14="http://schemas.microsoft.com/office/powerpoint/2010/main" val="3182078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50230" y="1981200"/>
            <a:ext cx="4343400" cy="4302716"/>
          </a:xfrm>
          <a:prstGeom prst="rect">
            <a:avLst/>
          </a:prstGeom>
        </p:spPr>
        <p:txBody>
          <a:bodyPr wrap="square">
            <a:spAutoFit/>
          </a:bodyPr>
          <a:lstStyle/>
          <a:p>
            <a:pPr fontAlgn="base">
              <a:spcBef>
                <a:spcPct val="0"/>
              </a:spcBef>
              <a:spcAft>
                <a:spcPct val="0"/>
              </a:spcAft>
              <a:defRPr/>
            </a:pPr>
            <a:endParaRPr lang="en-US" sz="3600" b="1" dirty="0">
              <a:solidFill>
                <a:srgbClr val="FF0000"/>
              </a:solidFill>
              <a:ea typeface="ＭＳ Ｐゴシック" pitchFamily="34" charset="-128"/>
              <a:cs typeface="Arial" charset="0"/>
            </a:endParaRPr>
          </a:p>
          <a:p>
            <a:pPr lvl="0" fontAlgn="base">
              <a:spcBef>
                <a:spcPct val="20000"/>
              </a:spcBef>
              <a:spcAft>
                <a:spcPct val="0"/>
              </a:spcAft>
              <a:defRPr/>
            </a:pPr>
            <a:r>
              <a:rPr lang="en-US" sz="2800" b="1" dirty="0">
                <a:solidFill>
                  <a:srgbClr val="FFFFFF"/>
                </a:solidFill>
                <a:effectLst>
                  <a:outerShdw blurRad="38100" dist="38100" dir="2700000" algn="tl">
                    <a:srgbClr val="808080"/>
                  </a:outerShdw>
                </a:effectLst>
                <a:latin typeface="Arial" pitchFamily="34" charset="0"/>
                <a:cs typeface="Arial" pitchFamily="34" charset="0"/>
              </a:rPr>
              <a:t>Hear		</a:t>
            </a:r>
            <a:r>
              <a:rPr lang="en-US" sz="2800" b="1" dirty="0" smtClean="0">
                <a:solidFill>
                  <a:srgbClr val="FFFFFF"/>
                </a:solidFill>
                <a:effectLst>
                  <a:outerShdw blurRad="38100" dist="38100" dir="2700000" algn="tl">
                    <a:srgbClr val="808080"/>
                  </a:outerShdw>
                </a:effectLst>
                <a:latin typeface="Arial" pitchFamily="34" charset="0"/>
                <a:cs typeface="Arial" pitchFamily="34" charset="0"/>
              </a:rPr>
              <a:t>Jn. </a:t>
            </a:r>
            <a:r>
              <a:rPr lang="en-US" sz="2800" b="1" dirty="0">
                <a:solidFill>
                  <a:srgbClr val="FFFFFF"/>
                </a:solidFill>
                <a:effectLst>
                  <a:outerShdw blurRad="38100" dist="38100" dir="2700000" algn="tl">
                    <a:srgbClr val="808080"/>
                  </a:outerShdw>
                </a:effectLst>
                <a:latin typeface="Arial" pitchFamily="34" charset="0"/>
                <a:cs typeface="Arial" pitchFamily="34" charset="0"/>
              </a:rPr>
              <a:t>12:48</a:t>
            </a:r>
          </a:p>
          <a:p>
            <a:pPr lvl="0" fontAlgn="base">
              <a:spcBef>
                <a:spcPct val="20000"/>
              </a:spcBef>
              <a:spcAft>
                <a:spcPct val="0"/>
              </a:spcAft>
              <a:defRPr/>
            </a:pPr>
            <a:r>
              <a:rPr lang="en-US" sz="2800" b="1" dirty="0">
                <a:solidFill>
                  <a:srgbClr val="FFFFFF"/>
                </a:solidFill>
                <a:effectLst>
                  <a:outerShdw blurRad="38100" dist="38100" dir="2700000" algn="tl">
                    <a:srgbClr val="808080"/>
                  </a:outerShdw>
                </a:effectLst>
                <a:latin typeface="Arial" pitchFamily="34" charset="0"/>
                <a:cs typeface="Arial" pitchFamily="34" charset="0"/>
              </a:rPr>
              <a:t>Believe	</a:t>
            </a:r>
            <a:r>
              <a:rPr lang="en-US" sz="2800" b="1" dirty="0" smtClean="0">
                <a:solidFill>
                  <a:srgbClr val="FFFFFF"/>
                </a:solidFill>
                <a:effectLst>
                  <a:outerShdw blurRad="38100" dist="38100" dir="2700000" algn="tl">
                    <a:srgbClr val="808080"/>
                  </a:outerShdw>
                </a:effectLst>
                <a:latin typeface="Arial" pitchFamily="34" charset="0"/>
                <a:cs typeface="Arial" pitchFamily="34" charset="0"/>
              </a:rPr>
              <a:t>Jn. </a:t>
            </a:r>
            <a:r>
              <a:rPr lang="en-US" sz="2800" b="1" dirty="0">
                <a:solidFill>
                  <a:srgbClr val="FFFFFF"/>
                </a:solidFill>
                <a:effectLst>
                  <a:outerShdw blurRad="38100" dist="38100" dir="2700000" algn="tl">
                    <a:srgbClr val="808080"/>
                  </a:outerShdw>
                </a:effectLst>
                <a:latin typeface="Arial" pitchFamily="34" charset="0"/>
                <a:cs typeface="Arial" pitchFamily="34" charset="0"/>
              </a:rPr>
              <a:t>8:24</a:t>
            </a:r>
          </a:p>
          <a:p>
            <a:pPr lvl="0" fontAlgn="base">
              <a:spcBef>
                <a:spcPct val="20000"/>
              </a:spcBef>
              <a:spcAft>
                <a:spcPct val="0"/>
              </a:spcAft>
              <a:defRPr/>
            </a:pPr>
            <a:r>
              <a:rPr lang="en-US" sz="2800" b="1" dirty="0">
                <a:solidFill>
                  <a:srgbClr val="FFFFFF"/>
                </a:solidFill>
                <a:effectLst>
                  <a:outerShdw blurRad="38100" dist="38100" dir="2700000" algn="tl">
                    <a:srgbClr val="808080"/>
                  </a:outerShdw>
                </a:effectLst>
                <a:latin typeface="Arial" pitchFamily="34" charset="0"/>
                <a:cs typeface="Arial" pitchFamily="34" charset="0"/>
              </a:rPr>
              <a:t>Repent	</a:t>
            </a:r>
            <a:r>
              <a:rPr lang="en-US" sz="2800" b="1" dirty="0" err="1" smtClean="0">
                <a:solidFill>
                  <a:srgbClr val="FFFFFF"/>
                </a:solidFill>
                <a:effectLst>
                  <a:outerShdw blurRad="38100" dist="38100" dir="2700000" algn="tl">
                    <a:srgbClr val="808080"/>
                  </a:outerShdw>
                </a:effectLst>
                <a:latin typeface="Arial" pitchFamily="34" charset="0"/>
                <a:cs typeface="Arial" pitchFamily="34" charset="0"/>
              </a:rPr>
              <a:t>Lk</a:t>
            </a:r>
            <a:r>
              <a:rPr lang="en-US" sz="2800" b="1" dirty="0" smtClean="0">
                <a:solidFill>
                  <a:srgbClr val="FFFFFF"/>
                </a:solidFill>
                <a:effectLst>
                  <a:outerShdw blurRad="38100" dist="38100" dir="2700000" algn="tl">
                    <a:srgbClr val="808080"/>
                  </a:outerShdw>
                </a:effectLst>
                <a:latin typeface="Arial" pitchFamily="34" charset="0"/>
                <a:cs typeface="Arial" pitchFamily="34" charset="0"/>
              </a:rPr>
              <a:t>. </a:t>
            </a:r>
            <a:r>
              <a:rPr lang="en-US" sz="2800" b="1" dirty="0">
                <a:solidFill>
                  <a:srgbClr val="FFFFFF"/>
                </a:solidFill>
                <a:effectLst>
                  <a:outerShdw blurRad="38100" dist="38100" dir="2700000" algn="tl">
                    <a:srgbClr val="808080"/>
                  </a:outerShdw>
                </a:effectLst>
                <a:latin typeface="Arial" pitchFamily="34" charset="0"/>
                <a:cs typeface="Arial" pitchFamily="34" charset="0"/>
              </a:rPr>
              <a:t>13:3</a:t>
            </a:r>
          </a:p>
          <a:p>
            <a:pPr lvl="0" fontAlgn="base">
              <a:spcBef>
                <a:spcPct val="20000"/>
              </a:spcBef>
              <a:spcAft>
                <a:spcPct val="0"/>
              </a:spcAft>
              <a:defRPr/>
            </a:pPr>
            <a:r>
              <a:rPr lang="en-US" sz="2800" b="1" dirty="0">
                <a:solidFill>
                  <a:srgbClr val="FFFFFF"/>
                </a:solidFill>
                <a:effectLst>
                  <a:outerShdw blurRad="38100" dist="38100" dir="2700000" algn="tl">
                    <a:srgbClr val="808080"/>
                  </a:outerShdw>
                </a:effectLst>
                <a:latin typeface="Arial" pitchFamily="34" charset="0"/>
                <a:cs typeface="Arial" pitchFamily="34" charset="0"/>
              </a:rPr>
              <a:t>Confess	Matt. </a:t>
            </a:r>
            <a:r>
              <a:rPr lang="en-US" sz="2800" b="1" dirty="0" smtClean="0">
                <a:solidFill>
                  <a:srgbClr val="FFFFFF"/>
                </a:solidFill>
                <a:effectLst>
                  <a:outerShdw blurRad="38100" dist="38100" dir="2700000" algn="tl">
                    <a:srgbClr val="808080"/>
                  </a:outerShdw>
                </a:effectLst>
                <a:latin typeface="Arial" pitchFamily="34" charset="0"/>
                <a:cs typeface="Arial" pitchFamily="34" charset="0"/>
              </a:rPr>
              <a:t>10:32</a:t>
            </a:r>
            <a:endParaRPr lang="en-US" sz="2800" b="1" dirty="0">
              <a:solidFill>
                <a:srgbClr val="FFFFFF"/>
              </a:solidFill>
              <a:effectLst>
                <a:outerShdw blurRad="38100" dist="38100" dir="2700000" algn="tl">
                  <a:srgbClr val="808080"/>
                </a:outerShdw>
              </a:effectLst>
              <a:latin typeface="Arial" pitchFamily="34" charset="0"/>
              <a:cs typeface="Arial" pitchFamily="34" charset="0"/>
            </a:endParaRPr>
          </a:p>
          <a:p>
            <a:pPr lvl="0" fontAlgn="base">
              <a:spcBef>
                <a:spcPct val="20000"/>
              </a:spcBef>
              <a:spcAft>
                <a:spcPct val="0"/>
              </a:spcAft>
              <a:defRPr/>
            </a:pPr>
            <a:r>
              <a:rPr lang="en-US" sz="2800" b="1" dirty="0">
                <a:solidFill>
                  <a:srgbClr val="FFFFFF"/>
                </a:solidFill>
                <a:effectLst>
                  <a:outerShdw blurRad="38100" dist="38100" dir="2700000" algn="tl">
                    <a:srgbClr val="808080"/>
                  </a:outerShdw>
                </a:effectLst>
                <a:latin typeface="Arial" pitchFamily="34" charset="0"/>
                <a:cs typeface="Arial" pitchFamily="34" charset="0"/>
              </a:rPr>
              <a:t>Baptized	</a:t>
            </a:r>
            <a:r>
              <a:rPr lang="en-US" sz="2800" b="1" dirty="0" smtClean="0">
                <a:solidFill>
                  <a:srgbClr val="FFFFFF"/>
                </a:solidFill>
                <a:effectLst>
                  <a:outerShdw blurRad="38100" dist="38100" dir="2700000" algn="tl">
                    <a:srgbClr val="808080"/>
                  </a:outerShdw>
                </a:effectLst>
                <a:latin typeface="Arial" pitchFamily="34" charset="0"/>
                <a:cs typeface="Arial" pitchFamily="34" charset="0"/>
              </a:rPr>
              <a:t>Mk. </a:t>
            </a:r>
            <a:r>
              <a:rPr lang="en-US" sz="2800" b="1" dirty="0">
                <a:solidFill>
                  <a:srgbClr val="FFFFFF"/>
                </a:solidFill>
                <a:effectLst>
                  <a:outerShdw blurRad="38100" dist="38100" dir="2700000" algn="tl">
                    <a:srgbClr val="808080"/>
                  </a:outerShdw>
                </a:effectLst>
                <a:latin typeface="Arial" pitchFamily="34" charset="0"/>
                <a:cs typeface="Arial" pitchFamily="34" charset="0"/>
              </a:rPr>
              <a:t>16:16</a:t>
            </a:r>
          </a:p>
          <a:p>
            <a:pPr lvl="0" fontAlgn="base">
              <a:spcBef>
                <a:spcPct val="20000"/>
              </a:spcBef>
              <a:spcAft>
                <a:spcPct val="0"/>
              </a:spcAft>
              <a:defRPr/>
            </a:pPr>
            <a:r>
              <a:rPr lang="en-US" sz="2800" b="1" dirty="0">
                <a:solidFill>
                  <a:srgbClr val="FFFFFF"/>
                </a:solidFill>
                <a:effectLst>
                  <a:outerShdw blurRad="38100" dist="38100" dir="2700000" algn="tl">
                    <a:srgbClr val="808080"/>
                  </a:outerShdw>
                </a:effectLst>
                <a:latin typeface="Arial" pitchFamily="34" charset="0"/>
                <a:cs typeface="Arial" pitchFamily="34" charset="0"/>
              </a:rPr>
              <a:t>Faithful	</a:t>
            </a:r>
            <a:r>
              <a:rPr lang="en-US" sz="2800" b="1" dirty="0" smtClean="0">
                <a:solidFill>
                  <a:srgbClr val="FFFFFF"/>
                </a:solidFill>
                <a:effectLst>
                  <a:outerShdw blurRad="38100" dist="38100" dir="2700000" algn="tl">
                    <a:srgbClr val="808080"/>
                  </a:outerShdw>
                </a:effectLst>
                <a:latin typeface="Arial" pitchFamily="34" charset="0"/>
                <a:cs typeface="Arial" pitchFamily="34" charset="0"/>
              </a:rPr>
              <a:t>Matt</a:t>
            </a:r>
            <a:r>
              <a:rPr lang="en-US" sz="2800" b="1" dirty="0">
                <a:solidFill>
                  <a:srgbClr val="FFFFFF"/>
                </a:solidFill>
                <a:effectLst>
                  <a:outerShdw blurRad="38100" dist="38100" dir="2700000" algn="tl">
                    <a:srgbClr val="808080"/>
                  </a:outerShdw>
                </a:effectLst>
                <a:latin typeface="Arial" pitchFamily="34" charset="0"/>
                <a:cs typeface="Arial" pitchFamily="34" charset="0"/>
              </a:rPr>
              <a:t>. 24:13</a:t>
            </a:r>
          </a:p>
          <a:p>
            <a:pPr fontAlgn="base">
              <a:spcBef>
                <a:spcPct val="0"/>
              </a:spcBef>
              <a:spcAft>
                <a:spcPct val="0"/>
              </a:spcAft>
              <a:defRPr/>
            </a:pPr>
            <a:endParaRPr lang="en-US" sz="3600" dirty="0">
              <a:solidFill>
                <a:srgbClr val="541400"/>
              </a:solidFill>
              <a:ea typeface="ＭＳ Ｐゴシック" pitchFamily="34" charset="-128"/>
              <a:cs typeface="Arial" charset="0"/>
            </a:endParaRPr>
          </a:p>
        </p:txBody>
      </p:sp>
      <p:pic>
        <p:nvPicPr>
          <p:cNvPr id="5"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740092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50230" y="1596479"/>
            <a:ext cx="4065169" cy="769441"/>
          </a:xfrm>
          <a:prstGeom prst="rect">
            <a:avLst/>
          </a:prstGeom>
          <a:noFill/>
        </p:spPr>
        <p:txBody>
          <a:bodyPr wrap="square" rtlCol="0">
            <a:spAutoFit/>
          </a:bodyPr>
          <a:lstStyle/>
          <a:p>
            <a:pPr algn="ctr"/>
            <a:r>
              <a:rPr lang="en-US" sz="4400" b="1" dirty="0" smtClean="0">
                <a:solidFill>
                  <a:srgbClr val="FFFF00"/>
                </a:solidFill>
              </a:rPr>
              <a:t>Plan of Salvation</a:t>
            </a:r>
            <a:endParaRPr lang="en-US" sz="4400" b="1" dirty="0">
              <a:solidFill>
                <a:srgbClr val="FFFF00"/>
              </a:solidFill>
            </a:endParaRPr>
          </a:p>
        </p:txBody>
      </p:sp>
    </p:spTree>
    <p:extLst>
      <p:ext uri="{BB962C8B-B14F-4D97-AF65-F5344CB8AC3E}">
        <p14:creationId xmlns:p14="http://schemas.microsoft.com/office/powerpoint/2010/main" val="2797356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62000"/>
          </a:xfrm>
          <a:ln w="57150"/>
        </p:spPr>
        <p:txBody>
          <a:bodyPr/>
          <a:lstStyle/>
          <a:p>
            <a:pPr>
              <a:defRPr/>
            </a:pPr>
            <a:r>
              <a:rPr lang="en-US" altLang="en-US" sz="4800" dirty="0" smtClean="0">
                <a:solidFill>
                  <a:srgbClr val="99FF66"/>
                </a:solidFill>
                <a:effectLst>
                  <a:outerShdw blurRad="38100" dist="38100" dir="2700000" algn="tl">
                    <a:srgbClr val="C0C0C0"/>
                  </a:outerShdw>
                </a:effectLst>
                <a:latin typeface="Arial Black" pitchFamily="34" charset="0"/>
              </a:rPr>
              <a:t>Deacons Work Areas</a:t>
            </a:r>
          </a:p>
        </p:txBody>
      </p:sp>
      <p:sp>
        <p:nvSpPr>
          <p:cNvPr id="28675" name="Rectangle 3"/>
          <p:cNvSpPr>
            <a:spLocks noGrp="1" noChangeArrowheads="1"/>
          </p:cNvSpPr>
          <p:nvPr>
            <p:ph type="body" idx="1"/>
          </p:nvPr>
        </p:nvSpPr>
        <p:spPr>
          <a:xfrm>
            <a:off x="440267" y="1981200"/>
            <a:ext cx="8331200" cy="4419600"/>
          </a:xfrm>
        </p:spPr>
        <p:txBody>
          <a:bodyPr/>
          <a:lstStyle/>
          <a:p>
            <a:pPr marL="609600" indent="-609600">
              <a:buClr>
                <a:schemeClr val="hlink"/>
              </a:buClr>
              <a:buFont typeface="Wingdings" pitchFamily="2" charset="2"/>
              <a:buNone/>
            </a:pPr>
            <a:r>
              <a:rPr lang="en-US" altLang="en-US" sz="4400" smtClean="0">
                <a:latin typeface="Arial Rounded MT Bold" pitchFamily="34" charset="0"/>
              </a:rPr>
              <a:t> </a:t>
            </a:r>
            <a:endParaRPr lang="en-US" altLang="en-US" sz="4400" b="1" smtClean="0"/>
          </a:p>
        </p:txBody>
      </p:sp>
      <p:sp>
        <p:nvSpPr>
          <p:cNvPr id="28676" name="Text Box 4"/>
          <p:cNvSpPr txBox="1">
            <a:spLocks noChangeArrowheads="1"/>
          </p:cNvSpPr>
          <p:nvPr/>
        </p:nvSpPr>
        <p:spPr bwMode="auto">
          <a:xfrm>
            <a:off x="372533" y="1828803"/>
            <a:ext cx="877146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Bef>
                <a:spcPct val="50000"/>
              </a:spcBef>
              <a:spcAft>
                <a:spcPct val="0"/>
              </a:spcAft>
              <a:buClr>
                <a:srgbClr val="99CCFF"/>
              </a:buClr>
              <a:buSzTx/>
              <a:buFontTx/>
              <a:buNone/>
            </a:pPr>
            <a:r>
              <a:rPr lang="en-US" altLang="en-US" sz="4000" smtClean="0">
                <a:solidFill>
                  <a:srgbClr val="FFFFFF"/>
                </a:solidFill>
              </a:rPr>
              <a:t> </a:t>
            </a:r>
            <a:endParaRPr lang="en-US" altLang="en-US" sz="3600" smtClean="0">
              <a:solidFill>
                <a:srgbClr val="FFFFFF"/>
              </a:solidFill>
              <a:latin typeface="Arial Black" pitchFamily="34" charset="0"/>
            </a:endParaRPr>
          </a:p>
        </p:txBody>
      </p:sp>
      <p:sp>
        <p:nvSpPr>
          <p:cNvPr id="28677" name="Text Box 8"/>
          <p:cNvSpPr txBox="1">
            <a:spLocks noChangeArrowheads="1"/>
          </p:cNvSpPr>
          <p:nvPr/>
        </p:nvSpPr>
        <p:spPr bwMode="auto">
          <a:xfrm>
            <a:off x="1413" y="1574801"/>
            <a:ext cx="3351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Aft>
                <a:spcPct val="0"/>
              </a:spcAft>
              <a:buFontTx/>
              <a:buNone/>
            </a:pPr>
            <a:r>
              <a:rPr lang="en-US" altLang="en-US" b="1" dirty="0" smtClean="0">
                <a:solidFill>
                  <a:srgbClr val="FFFFFF"/>
                </a:solidFill>
                <a:latin typeface="Arial Black" pitchFamily="34" charset="0"/>
                <a:cs typeface="Arial" charset="0"/>
              </a:rPr>
              <a:t>Paul Wilson</a:t>
            </a:r>
            <a:r>
              <a:rPr lang="en-US" altLang="en-US" sz="4400" b="1" dirty="0" smtClean="0">
                <a:solidFill>
                  <a:srgbClr val="FFFFFF"/>
                </a:solidFill>
                <a:latin typeface="Arial" charset="0"/>
                <a:cs typeface="Arial" charset="0"/>
              </a:rPr>
              <a:t>	</a:t>
            </a:r>
            <a:endParaRPr lang="en-US" altLang="en-US" sz="4400" b="1" dirty="0" smtClean="0">
              <a:solidFill>
                <a:srgbClr val="FFFF00"/>
              </a:solidFill>
              <a:latin typeface="Arial" charset="0"/>
              <a:cs typeface="Arial" charset="0"/>
            </a:endParaRPr>
          </a:p>
        </p:txBody>
      </p:sp>
      <p:sp>
        <p:nvSpPr>
          <p:cNvPr id="28678" name="Rectangle 1"/>
          <p:cNvSpPr>
            <a:spLocks noChangeArrowheads="1"/>
          </p:cNvSpPr>
          <p:nvPr/>
        </p:nvSpPr>
        <p:spPr bwMode="auto">
          <a:xfrm>
            <a:off x="1413" y="990600"/>
            <a:ext cx="287725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Bef>
                <a:spcPct val="0"/>
              </a:spcBef>
              <a:spcAft>
                <a:spcPct val="0"/>
              </a:spcAft>
              <a:buSzTx/>
              <a:buFontTx/>
              <a:buNone/>
            </a:pPr>
            <a:r>
              <a:rPr lang="en-US" altLang="en-US" b="1" u="sng" smtClean="0">
                <a:solidFill>
                  <a:srgbClr val="FFFF00"/>
                </a:solidFill>
                <a:latin typeface="Arial" charset="0"/>
                <a:cs typeface="Arial" charset="0"/>
              </a:rPr>
              <a:t>Benevolence</a:t>
            </a:r>
            <a:endParaRPr lang="en-US" altLang="en-US" u="sng" smtClean="0">
              <a:solidFill>
                <a:srgbClr val="FFFFFF"/>
              </a:solidFill>
            </a:endParaRPr>
          </a:p>
        </p:txBody>
      </p:sp>
      <p:sp>
        <p:nvSpPr>
          <p:cNvPr id="28679" name="Rectangle 12"/>
          <p:cNvSpPr>
            <a:spLocks noChangeArrowheads="1"/>
          </p:cNvSpPr>
          <p:nvPr/>
        </p:nvSpPr>
        <p:spPr bwMode="auto">
          <a:xfrm>
            <a:off x="2473678" y="5346701"/>
            <a:ext cx="4569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Bef>
                <a:spcPct val="0"/>
              </a:spcBef>
              <a:spcAft>
                <a:spcPct val="0"/>
              </a:spcAft>
              <a:buSzTx/>
              <a:buFontTx/>
              <a:buNone/>
            </a:pPr>
            <a:r>
              <a:rPr lang="en-US" altLang="en-US" b="1" u="sng" dirty="0" smtClean="0">
                <a:solidFill>
                  <a:srgbClr val="FFFF00"/>
                </a:solidFill>
                <a:latin typeface="Arial" charset="0"/>
                <a:cs typeface="Arial" charset="0"/>
              </a:rPr>
              <a:t>Fellowship and Youth</a:t>
            </a:r>
            <a:endParaRPr lang="en-US" altLang="en-US" u="sng" dirty="0" smtClean="0">
              <a:solidFill>
                <a:srgbClr val="FFFFFF"/>
              </a:solidFill>
            </a:endParaRPr>
          </a:p>
        </p:txBody>
      </p:sp>
      <p:sp>
        <p:nvSpPr>
          <p:cNvPr id="28680" name="Rectangle 13"/>
          <p:cNvSpPr>
            <a:spLocks noChangeArrowheads="1"/>
          </p:cNvSpPr>
          <p:nvPr/>
        </p:nvSpPr>
        <p:spPr bwMode="auto">
          <a:xfrm>
            <a:off x="4318000" y="1008066"/>
            <a:ext cx="48429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eaLnBrk="0" fontAlgn="base" hangingPunct="0">
              <a:spcBef>
                <a:spcPct val="0"/>
              </a:spcBef>
              <a:spcAft>
                <a:spcPct val="0"/>
              </a:spcAft>
              <a:buSzTx/>
              <a:buFontTx/>
              <a:buNone/>
            </a:pPr>
            <a:r>
              <a:rPr lang="en-US" altLang="en-US" b="1" u="sng" smtClean="0">
                <a:solidFill>
                  <a:srgbClr val="FFFF00"/>
                </a:solidFill>
                <a:latin typeface="Arial" charset="0"/>
                <a:cs typeface="Arial" charset="0"/>
              </a:rPr>
              <a:t>Worship and Education</a:t>
            </a:r>
            <a:endParaRPr lang="en-US" altLang="en-US" u="sng" smtClean="0">
              <a:solidFill>
                <a:srgbClr val="FFFFFF"/>
              </a:solidFill>
            </a:endParaRPr>
          </a:p>
        </p:txBody>
      </p:sp>
      <p:sp>
        <p:nvSpPr>
          <p:cNvPr id="28681" name="Rectangle 14"/>
          <p:cNvSpPr>
            <a:spLocks noChangeArrowheads="1"/>
          </p:cNvSpPr>
          <p:nvPr/>
        </p:nvSpPr>
        <p:spPr bwMode="auto">
          <a:xfrm>
            <a:off x="6814257" y="3478213"/>
            <a:ext cx="232551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eaLnBrk="0" fontAlgn="base" hangingPunct="0">
              <a:spcBef>
                <a:spcPct val="0"/>
              </a:spcBef>
              <a:spcAft>
                <a:spcPct val="0"/>
              </a:spcAft>
              <a:buSzTx/>
              <a:buFontTx/>
              <a:buNone/>
            </a:pPr>
            <a:r>
              <a:rPr lang="en-US" altLang="en-US" b="1" u="sng" smtClean="0">
                <a:solidFill>
                  <a:srgbClr val="FFFF00"/>
                </a:solidFill>
                <a:latin typeface="Arial" charset="0"/>
                <a:cs typeface="Arial" charset="0"/>
              </a:rPr>
              <a:t>Facilities</a:t>
            </a:r>
            <a:endParaRPr lang="en-US" altLang="en-US" u="sng" smtClean="0">
              <a:solidFill>
                <a:srgbClr val="FFFFFF"/>
              </a:solidFill>
            </a:endParaRPr>
          </a:p>
        </p:txBody>
      </p:sp>
      <p:sp>
        <p:nvSpPr>
          <p:cNvPr id="28682" name="Rectangle 15"/>
          <p:cNvSpPr>
            <a:spLocks noChangeArrowheads="1"/>
          </p:cNvSpPr>
          <p:nvPr/>
        </p:nvSpPr>
        <p:spPr bwMode="auto">
          <a:xfrm>
            <a:off x="2675467" y="3478213"/>
            <a:ext cx="287725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eaLnBrk="0" fontAlgn="base" hangingPunct="0">
              <a:spcBef>
                <a:spcPct val="0"/>
              </a:spcBef>
              <a:spcAft>
                <a:spcPct val="0"/>
              </a:spcAft>
              <a:buSzTx/>
              <a:buFontTx/>
              <a:buNone/>
            </a:pPr>
            <a:r>
              <a:rPr lang="en-US" altLang="en-US" b="1" u="sng" smtClean="0">
                <a:solidFill>
                  <a:srgbClr val="FFFF00"/>
                </a:solidFill>
                <a:latin typeface="Arial" charset="0"/>
                <a:cs typeface="Arial" charset="0"/>
              </a:rPr>
              <a:t>Evangelism</a:t>
            </a:r>
            <a:endParaRPr lang="en-US" altLang="en-US" u="sng" smtClean="0">
              <a:solidFill>
                <a:srgbClr val="FFFFFF"/>
              </a:solidFill>
            </a:endParaRPr>
          </a:p>
        </p:txBody>
      </p:sp>
      <p:sp>
        <p:nvSpPr>
          <p:cNvPr id="28683" name="Rectangle 16"/>
          <p:cNvSpPr>
            <a:spLocks noChangeArrowheads="1"/>
          </p:cNvSpPr>
          <p:nvPr/>
        </p:nvSpPr>
        <p:spPr bwMode="auto">
          <a:xfrm>
            <a:off x="1413" y="3478213"/>
            <a:ext cx="287725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Bef>
                <a:spcPct val="0"/>
              </a:spcBef>
              <a:spcAft>
                <a:spcPct val="0"/>
              </a:spcAft>
              <a:buSzTx/>
              <a:buFontTx/>
              <a:buNone/>
            </a:pPr>
            <a:r>
              <a:rPr lang="en-US" altLang="en-US" b="1" u="sng" smtClean="0">
                <a:solidFill>
                  <a:srgbClr val="FFFF00"/>
                </a:solidFill>
                <a:latin typeface="Arial" charset="0"/>
                <a:cs typeface="Arial" charset="0"/>
              </a:rPr>
              <a:t>Treasury</a:t>
            </a:r>
            <a:endParaRPr lang="en-US" altLang="en-US" u="sng" smtClean="0">
              <a:solidFill>
                <a:srgbClr val="FFFFFF"/>
              </a:solidFill>
            </a:endParaRPr>
          </a:p>
        </p:txBody>
      </p:sp>
      <p:sp>
        <p:nvSpPr>
          <p:cNvPr id="28684" name="Text Box 8"/>
          <p:cNvSpPr txBox="1">
            <a:spLocks noChangeArrowheads="1"/>
          </p:cNvSpPr>
          <p:nvPr/>
        </p:nvSpPr>
        <p:spPr bwMode="auto">
          <a:xfrm>
            <a:off x="5943600" y="1593851"/>
            <a:ext cx="32173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Aft>
                <a:spcPct val="0"/>
              </a:spcAft>
              <a:buFontTx/>
              <a:buNone/>
            </a:pPr>
            <a:r>
              <a:rPr lang="en-US" altLang="en-US" b="1" dirty="0" smtClean="0">
                <a:solidFill>
                  <a:srgbClr val="FFFFFF"/>
                </a:solidFill>
                <a:latin typeface="Arial Black" pitchFamily="34" charset="0"/>
                <a:cs typeface="Arial" charset="0"/>
              </a:rPr>
              <a:t>Ken Sullivan</a:t>
            </a:r>
            <a:endParaRPr lang="en-US" altLang="en-US" sz="4400" b="1" dirty="0" smtClean="0">
              <a:solidFill>
                <a:srgbClr val="FFFF00"/>
              </a:solidFill>
              <a:latin typeface="Arial" charset="0"/>
              <a:cs typeface="Arial" charset="0"/>
            </a:endParaRPr>
          </a:p>
        </p:txBody>
      </p:sp>
      <p:sp>
        <p:nvSpPr>
          <p:cNvPr id="28685" name="Text Box 8"/>
          <p:cNvSpPr txBox="1">
            <a:spLocks noChangeArrowheads="1"/>
          </p:cNvSpPr>
          <p:nvPr/>
        </p:nvSpPr>
        <p:spPr bwMode="auto">
          <a:xfrm>
            <a:off x="0" y="4070351"/>
            <a:ext cx="358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Aft>
                <a:spcPct val="0"/>
              </a:spcAft>
              <a:buFontTx/>
              <a:buNone/>
            </a:pPr>
            <a:r>
              <a:rPr lang="en-US" altLang="en-US" b="1" dirty="0" smtClean="0">
                <a:solidFill>
                  <a:srgbClr val="FFFFFF"/>
                </a:solidFill>
                <a:latin typeface="Arial Black" pitchFamily="34" charset="0"/>
                <a:cs typeface="Arial" charset="0"/>
              </a:rPr>
              <a:t>G.E. </a:t>
            </a:r>
            <a:r>
              <a:rPr lang="en-US" altLang="en-US" b="1" dirty="0" err="1" smtClean="0">
                <a:solidFill>
                  <a:srgbClr val="FFFFFF"/>
                </a:solidFill>
                <a:latin typeface="Arial Black" pitchFamily="34" charset="0"/>
                <a:cs typeface="Arial" charset="0"/>
              </a:rPr>
              <a:t>Midkiff</a:t>
            </a:r>
            <a:endParaRPr lang="en-US" altLang="en-US" sz="4400" b="1" dirty="0" smtClean="0">
              <a:solidFill>
                <a:srgbClr val="FFFF00"/>
              </a:solidFill>
              <a:latin typeface="Arial" charset="0"/>
              <a:cs typeface="Arial" charset="0"/>
            </a:endParaRPr>
          </a:p>
        </p:txBody>
      </p:sp>
      <p:sp>
        <p:nvSpPr>
          <p:cNvPr id="28686" name="Text Box 8"/>
          <p:cNvSpPr txBox="1">
            <a:spLocks noChangeArrowheads="1"/>
          </p:cNvSpPr>
          <p:nvPr/>
        </p:nvSpPr>
        <p:spPr bwMode="auto">
          <a:xfrm>
            <a:off x="4953001" y="3978277"/>
            <a:ext cx="42079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eaLnBrk="0" fontAlgn="base" hangingPunct="0">
              <a:spcAft>
                <a:spcPct val="0"/>
              </a:spcAft>
              <a:buFontTx/>
              <a:buNone/>
            </a:pPr>
            <a:r>
              <a:rPr lang="en-US" altLang="en-US" b="1" dirty="0" smtClean="0">
                <a:solidFill>
                  <a:srgbClr val="FFFFFF"/>
                </a:solidFill>
                <a:latin typeface="Arial Black" pitchFamily="34" charset="0"/>
                <a:cs typeface="Arial" charset="0"/>
              </a:rPr>
              <a:t>Allen Phillips</a:t>
            </a:r>
            <a:endParaRPr lang="en-US" altLang="en-US" b="1" dirty="0" smtClean="0">
              <a:solidFill>
                <a:srgbClr val="FFFFFF"/>
              </a:solidFill>
              <a:latin typeface="Arial" charset="0"/>
              <a:cs typeface="Arial" charset="0"/>
            </a:endParaRPr>
          </a:p>
        </p:txBody>
      </p:sp>
      <p:sp>
        <p:nvSpPr>
          <p:cNvPr id="28687" name="Text Box 8"/>
          <p:cNvSpPr txBox="1">
            <a:spLocks noChangeArrowheads="1"/>
          </p:cNvSpPr>
          <p:nvPr/>
        </p:nvSpPr>
        <p:spPr bwMode="auto">
          <a:xfrm>
            <a:off x="2930878" y="6288737"/>
            <a:ext cx="301272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0" fontAlgn="base" hangingPunct="0">
              <a:spcAft>
                <a:spcPct val="0"/>
              </a:spcAft>
              <a:buFontTx/>
              <a:buNone/>
            </a:pPr>
            <a:r>
              <a:rPr lang="en-US" altLang="en-US" b="1" dirty="0" smtClean="0">
                <a:solidFill>
                  <a:srgbClr val="FFFFFF"/>
                </a:solidFill>
                <a:latin typeface="Arial Black" pitchFamily="34" charset="0"/>
                <a:cs typeface="Arial" charset="0"/>
              </a:rPr>
              <a:t>Brian Walker</a:t>
            </a:r>
            <a:endParaRPr lang="en-US" altLang="en-US" sz="4400" b="1" dirty="0" smtClean="0">
              <a:solidFill>
                <a:srgbClr val="FFFF00"/>
              </a:solidFill>
              <a:latin typeface="Arial" charset="0"/>
              <a:cs typeface="Arial" charset="0"/>
            </a:endParaRPr>
          </a:p>
        </p:txBody>
      </p:sp>
    </p:spTree>
    <p:extLst>
      <p:ext uri="{BB962C8B-B14F-4D97-AF65-F5344CB8AC3E}">
        <p14:creationId xmlns:p14="http://schemas.microsoft.com/office/powerpoint/2010/main" val="9639549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1018674"/>
            <a:ext cx="486075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2000" dirty="0" smtClean="0">
                <a:solidFill>
                  <a:schemeClr val="tx2"/>
                </a:solidFill>
              </a:rPr>
              <a:t> </a:t>
            </a:r>
          </a:p>
          <a:p>
            <a:pPr eaLnBrk="1" fontAlgn="base" hangingPunct="1">
              <a:spcBef>
                <a:spcPct val="0"/>
              </a:spcBef>
              <a:spcAft>
                <a:spcPct val="0"/>
              </a:spcAft>
            </a:pPr>
            <a:r>
              <a:rPr lang="en-US" altLang="en-US" sz="3200" dirty="0" smtClean="0">
                <a:solidFill>
                  <a:schemeClr val="tx2"/>
                </a:solidFill>
              </a:rPr>
              <a:t>“…that </a:t>
            </a:r>
            <a:r>
              <a:rPr lang="en-US" altLang="en-US" sz="3200" dirty="0">
                <a:solidFill>
                  <a:schemeClr val="tx2"/>
                </a:solidFill>
              </a:rPr>
              <a:t>we here highly resolve that </a:t>
            </a:r>
            <a:r>
              <a:rPr lang="en-US" altLang="en-US" sz="3200" dirty="0" smtClean="0">
                <a:solidFill>
                  <a:schemeClr val="tx2"/>
                </a:solidFill>
              </a:rPr>
              <a:t>these dead </a:t>
            </a:r>
            <a:r>
              <a:rPr lang="en-US" altLang="en-US" sz="3200" dirty="0">
                <a:solidFill>
                  <a:schemeClr val="tx2"/>
                </a:solidFill>
              </a:rPr>
              <a:t>shall not have died in vain – that this, </a:t>
            </a:r>
            <a:r>
              <a:rPr lang="en-US" altLang="en-US" sz="3200" dirty="0" smtClean="0">
                <a:solidFill>
                  <a:schemeClr val="tx2"/>
                </a:solidFill>
              </a:rPr>
              <a:t>nation </a:t>
            </a:r>
            <a:r>
              <a:rPr lang="en-US" altLang="en-US" sz="3200" dirty="0">
                <a:solidFill>
                  <a:schemeClr val="tx2"/>
                </a:solidFill>
              </a:rPr>
              <a:t>under God, shall have a new birth </a:t>
            </a:r>
            <a:r>
              <a:rPr lang="en-US" altLang="en-US" sz="3200" dirty="0" smtClean="0">
                <a:solidFill>
                  <a:schemeClr val="tx2"/>
                </a:solidFill>
              </a:rPr>
              <a:t>of </a:t>
            </a:r>
            <a:r>
              <a:rPr lang="en-US" altLang="en-US" sz="3200" u="sng" dirty="0" smtClean="0">
                <a:solidFill>
                  <a:schemeClr val="tx2"/>
                </a:solidFill>
              </a:rPr>
              <a:t>freedom</a:t>
            </a:r>
            <a:r>
              <a:rPr lang="en-US" altLang="en-US" sz="3200" dirty="0" smtClean="0">
                <a:solidFill>
                  <a:schemeClr val="tx2"/>
                </a:solidFill>
              </a:rPr>
              <a:t> </a:t>
            </a:r>
            <a:r>
              <a:rPr lang="en-US" altLang="en-US" sz="3200" dirty="0">
                <a:solidFill>
                  <a:schemeClr val="tx2"/>
                </a:solidFill>
              </a:rPr>
              <a:t>– and that government of the people, </a:t>
            </a:r>
            <a:r>
              <a:rPr lang="en-US" altLang="en-US" sz="3200" dirty="0" smtClean="0">
                <a:solidFill>
                  <a:schemeClr val="tx2"/>
                </a:solidFill>
              </a:rPr>
              <a:t>by </a:t>
            </a:r>
            <a:r>
              <a:rPr lang="en-US" altLang="en-US" sz="3200" dirty="0">
                <a:solidFill>
                  <a:schemeClr val="tx2"/>
                </a:solidFill>
              </a:rPr>
              <a:t>the people, for the people, shall not perish </a:t>
            </a:r>
            <a:r>
              <a:rPr lang="en-US" altLang="en-US" sz="3200" dirty="0" smtClean="0">
                <a:solidFill>
                  <a:schemeClr val="tx2"/>
                </a:solidFill>
              </a:rPr>
              <a:t> from </a:t>
            </a:r>
            <a:r>
              <a:rPr lang="en-US" altLang="en-US" sz="3200" dirty="0">
                <a:solidFill>
                  <a:schemeClr val="tx2"/>
                </a:solidFill>
              </a:rPr>
              <a:t>the earth</a:t>
            </a:r>
            <a:r>
              <a:rPr lang="en-US" altLang="en-US" sz="3200" dirty="0" smtClean="0">
                <a:solidFill>
                  <a:schemeClr val="tx2"/>
                </a:solidFill>
              </a:rPr>
              <a:t>.”</a:t>
            </a:r>
            <a:endParaRPr lang="en-US" altLang="en-US" sz="3200" b="1" dirty="0">
              <a:solidFill>
                <a:schemeClr val="tx2"/>
              </a:solidFill>
              <a:latin typeface="Calibri" pitchFamily="34" charset="0"/>
            </a:endParaRPr>
          </a:p>
        </p:txBody>
      </p:sp>
      <p:pic>
        <p:nvPicPr>
          <p:cNvPr id="7170" name="Picture 2" descr="http://mx1.politicususa.netdna-cdn.com/wp-content/uploads/2013/11/LincolnGivingGettysburgAddr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905" y="1417825"/>
            <a:ext cx="4267199" cy="4810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6044"/>
            <a:ext cx="7670882" cy="830997"/>
          </a:xfrm>
          <a:prstGeom prst="rect">
            <a:avLst/>
          </a:prstGeom>
        </p:spPr>
        <p:txBody>
          <a:bodyPr wrap="none">
            <a:spAutoFit/>
          </a:bodyPr>
          <a:lstStyle/>
          <a:p>
            <a:pPr fontAlgn="base">
              <a:spcBef>
                <a:spcPct val="0"/>
              </a:spcBef>
              <a:spcAft>
                <a:spcPct val="0"/>
              </a:spcAft>
            </a:pPr>
            <a:r>
              <a:rPr lang="en-US" altLang="en-US" sz="4800" b="1" dirty="0" smtClean="0">
                <a:solidFill>
                  <a:srgbClr val="FFFF00"/>
                </a:solidFill>
                <a:latin typeface="Calibri" pitchFamily="34" charset="0"/>
              </a:rPr>
              <a:t>Lincoln’</a:t>
            </a:r>
            <a:r>
              <a:rPr lang="en-US" altLang="ja-JP" sz="4800" b="1" dirty="0" smtClean="0">
                <a:solidFill>
                  <a:srgbClr val="FFFF00"/>
                </a:solidFill>
                <a:latin typeface="Calibri" pitchFamily="34" charset="0"/>
              </a:rPr>
              <a:t>s </a:t>
            </a:r>
            <a:r>
              <a:rPr lang="en-US" altLang="ja-JP" sz="4800" b="1" dirty="0">
                <a:solidFill>
                  <a:srgbClr val="FFFF00"/>
                </a:solidFill>
                <a:latin typeface="Calibri" pitchFamily="34" charset="0"/>
              </a:rPr>
              <a:t>Gettysburg </a:t>
            </a:r>
            <a:r>
              <a:rPr lang="en-US" altLang="ja-JP" sz="4800" b="1" dirty="0" smtClean="0">
                <a:solidFill>
                  <a:srgbClr val="FFFF00"/>
                </a:solidFill>
                <a:latin typeface="Calibri" pitchFamily="34" charset="0"/>
              </a:rPr>
              <a:t>Address</a:t>
            </a:r>
            <a:endParaRPr lang="en-US" altLang="ja-JP" sz="4800" b="1" dirty="0">
              <a:solidFill>
                <a:srgbClr val="FFFF00"/>
              </a:solidFill>
              <a:latin typeface="Calibri" pitchFamily="34" charset="0"/>
            </a:endParaRPr>
          </a:p>
        </p:txBody>
      </p:sp>
      <p:sp>
        <p:nvSpPr>
          <p:cNvPr id="3" name="Rectangle 2"/>
          <p:cNvSpPr/>
          <p:nvPr/>
        </p:nvSpPr>
        <p:spPr>
          <a:xfrm>
            <a:off x="4860757" y="6019800"/>
            <a:ext cx="4511843" cy="323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95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0" y="990601"/>
            <a:ext cx="4572000" cy="3046988"/>
          </a:xfrm>
          <a:prstGeom prst="rect">
            <a:avLst/>
          </a:prstGeom>
        </p:spPr>
        <p:txBody>
          <a:bodyPr>
            <a:spAutoFit/>
          </a:bodyPr>
          <a:lstStyle/>
          <a:p>
            <a:pPr algn="ctr" fontAlgn="base">
              <a:spcBef>
                <a:spcPct val="0"/>
              </a:spcBef>
              <a:spcAft>
                <a:spcPct val="0"/>
              </a:spcAft>
              <a:defRPr/>
            </a:pPr>
            <a:endParaRPr lang="en-US" sz="4000" b="1" dirty="0">
              <a:solidFill>
                <a:srgbClr val="541400"/>
              </a:solidFill>
              <a:latin typeface="Times New Roman" pitchFamily="18" charset="0"/>
              <a:ea typeface="ＭＳ Ｐゴシック" pitchFamily="34" charset="-128"/>
              <a:cs typeface="Times New Roman" pitchFamily="18" charset="0"/>
            </a:endParaRPr>
          </a:p>
          <a:p>
            <a:pPr algn="ctr" fontAlgn="base">
              <a:spcBef>
                <a:spcPct val="0"/>
              </a:spcBef>
              <a:spcAft>
                <a:spcPct val="0"/>
              </a:spcAft>
              <a:defRPr/>
            </a:pPr>
            <a:endParaRPr lang="en-US" sz="2000" b="1" dirty="0">
              <a:solidFill>
                <a:srgbClr val="541400"/>
              </a:solidFill>
              <a:latin typeface="Times New Roman" pitchFamily="18" charset="0"/>
              <a:ea typeface="ＭＳ Ｐゴシック" pitchFamily="34" charset="-128"/>
              <a:cs typeface="Times New Roman" pitchFamily="18" charset="0"/>
            </a:endParaRPr>
          </a:p>
          <a:p>
            <a:pPr algn="ctr" fontAlgn="base">
              <a:spcBef>
                <a:spcPct val="0"/>
              </a:spcBef>
              <a:spcAft>
                <a:spcPct val="0"/>
              </a:spcAft>
              <a:defRPr/>
            </a:pPr>
            <a:r>
              <a:rPr lang="en-US" sz="4400" b="1" dirty="0">
                <a:solidFill>
                  <a:srgbClr val="FF0000"/>
                </a:solidFill>
                <a:ea typeface="ＭＳ Ｐゴシック" pitchFamily="34" charset="-128"/>
                <a:cs typeface="Arial" charset="0"/>
              </a:rPr>
              <a:t>The cost of our</a:t>
            </a:r>
          </a:p>
          <a:p>
            <a:pPr algn="ctr" fontAlgn="base">
              <a:spcBef>
                <a:spcPct val="0"/>
              </a:spcBef>
              <a:spcAft>
                <a:spcPct val="0"/>
              </a:spcAft>
              <a:defRPr/>
            </a:pPr>
            <a:r>
              <a:rPr lang="en-US" sz="4400" b="1" dirty="0">
                <a:solidFill>
                  <a:srgbClr val="FF0000"/>
                </a:solidFill>
                <a:ea typeface="ＭＳ Ｐゴシック" pitchFamily="34" charset="-128"/>
                <a:cs typeface="Arial" charset="0"/>
              </a:rPr>
              <a:t> spiritual freedom </a:t>
            </a:r>
          </a:p>
          <a:p>
            <a:pPr algn="ctr" fontAlgn="base">
              <a:spcBef>
                <a:spcPct val="0"/>
              </a:spcBef>
              <a:spcAft>
                <a:spcPct val="0"/>
              </a:spcAft>
              <a:defRPr/>
            </a:pPr>
            <a:r>
              <a:rPr lang="en-US" sz="4400" b="1" dirty="0">
                <a:solidFill>
                  <a:srgbClr val="FF0000"/>
                </a:solidFill>
                <a:ea typeface="ＭＳ Ｐゴシック" pitchFamily="34" charset="-128"/>
                <a:cs typeface="Arial" charset="0"/>
              </a:rPr>
              <a:t>is also great.</a:t>
            </a:r>
            <a:endParaRPr lang="en-US" sz="4400" dirty="0">
              <a:solidFill>
                <a:srgbClr val="FF0000"/>
              </a:solidFill>
              <a:ea typeface="ＭＳ Ｐゴシック" pitchFamily="34" charset="-128"/>
              <a:cs typeface="Arial" charset="0"/>
            </a:endParaRPr>
          </a:p>
        </p:txBody>
      </p:sp>
      <p:pic>
        <p:nvPicPr>
          <p:cNvPr id="2052"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740092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6248400" y="370975"/>
            <a:ext cx="1600200" cy="1295400"/>
          </a:xfrm>
          <a:prstGeom prst="ellipse">
            <a:avLst/>
          </a:prstGeom>
          <a:solidFill>
            <a:srgbClr val="002774"/>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FFFF00"/>
                </a:solidFill>
              </a:rPr>
              <a:t>1</a:t>
            </a:r>
            <a:endParaRPr lang="en-US" sz="9600" b="1" dirty="0">
              <a:solidFill>
                <a:srgbClr val="FFFF00"/>
              </a:solidFill>
            </a:endParaRPr>
          </a:p>
        </p:txBody>
      </p:sp>
    </p:spTree>
    <p:extLst>
      <p:ext uri="{BB962C8B-B14F-4D97-AF65-F5344CB8AC3E}">
        <p14:creationId xmlns:p14="http://schemas.microsoft.com/office/powerpoint/2010/main" val="199726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1"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0820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ChangeArrowheads="1"/>
          </p:cNvSpPr>
          <p:nvPr/>
        </p:nvSpPr>
        <p:spPr bwMode="auto">
          <a:xfrm>
            <a:off x="1219200" y="2616201"/>
            <a:ext cx="693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smtClean="0">
                <a:solidFill>
                  <a:srgbClr val="FF0000"/>
                </a:solidFill>
                <a:latin typeface="Times New Roman" pitchFamily="18" charset="0"/>
                <a:cs typeface="Times New Roman" pitchFamily="18" charset="0"/>
              </a:rPr>
              <a:t>Romans 6:23</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altLang="en-US" sz="3600" b="1" dirty="0">
                <a:solidFill>
                  <a:srgbClr val="000058"/>
                </a:solidFill>
                <a:latin typeface="Arial Narrow" pitchFamily="34" charset="0"/>
                <a:cs typeface="Times New Roman" pitchFamily="18" charset="0"/>
              </a:rPr>
              <a:t>For the wages of sin is </a:t>
            </a:r>
            <a:r>
              <a:rPr lang="en-US" altLang="en-US" sz="3600" b="1" dirty="0" smtClean="0">
                <a:solidFill>
                  <a:srgbClr val="000058"/>
                </a:solidFill>
                <a:latin typeface="Arial Narrow" pitchFamily="34" charset="0"/>
                <a:cs typeface="Times New Roman" pitchFamily="18" charset="0"/>
              </a:rPr>
              <a:t>death</a:t>
            </a:r>
            <a:r>
              <a:rPr lang="en-US" altLang="en-US" sz="3200" b="1" dirty="0" smtClean="0">
                <a:solidFill>
                  <a:srgbClr val="000058"/>
                </a:solidFill>
                <a:latin typeface="Arial Narrow" pitchFamily="34" charset="0"/>
                <a:cs typeface="Times New Roman" pitchFamily="18" charset="0"/>
              </a:rPr>
              <a:t>.</a:t>
            </a:r>
            <a:endParaRPr lang="en-US" altLang="en-US" sz="3200" dirty="0">
              <a:solidFill>
                <a:srgbClr val="B9FFB9"/>
              </a:solidFill>
              <a:latin typeface="Arial Narrow" pitchFamily="34" charset="0"/>
            </a:endParaRPr>
          </a:p>
        </p:txBody>
      </p:sp>
      <p:sp>
        <p:nvSpPr>
          <p:cNvPr id="4" name="Rectangle 3"/>
          <p:cNvSpPr/>
          <p:nvPr/>
        </p:nvSpPr>
        <p:spPr>
          <a:xfrm>
            <a:off x="0" y="980355"/>
            <a:ext cx="7543800" cy="707886"/>
          </a:xfrm>
          <a:prstGeom prst="rect">
            <a:avLst/>
          </a:prstGeom>
        </p:spPr>
        <p:txBody>
          <a:bodyPr>
            <a:spAutoFit/>
          </a:bodyPr>
          <a:lstStyle/>
          <a:p>
            <a:pPr fontAlgn="base">
              <a:spcBef>
                <a:spcPct val="0"/>
              </a:spcBef>
              <a:spcAft>
                <a:spcPct val="0"/>
              </a:spcAft>
              <a:defRPr/>
            </a:pPr>
            <a:r>
              <a:rPr lang="en-US" sz="4000" b="1" dirty="0">
                <a:solidFill>
                  <a:schemeClr val="bg1"/>
                </a:solidFill>
                <a:ea typeface="ＭＳ Ｐゴシック" pitchFamily="34" charset="-128"/>
                <a:cs typeface="Arial" charset="0"/>
              </a:rPr>
              <a:t>The penalty for sin is </a:t>
            </a:r>
            <a:r>
              <a:rPr lang="en-US" sz="4000" b="1" dirty="0" smtClean="0">
                <a:solidFill>
                  <a:schemeClr val="bg1"/>
                </a:solidFill>
                <a:ea typeface="ＭＳ Ｐゴシック" pitchFamily="34" charset="-128"/>
                <a:cs typeface="Arial" charset="0"/>
              </a:rPr>
              <a:t>death.</a:t>
            </a:r>
            <a:endParaRPr lang="en-US" sz="4000" b="1" dirty="0">
              <a:solidFill>
                <a:schemeClr val="bg1"/>
              </a:solidFill>
              <a:ea typeface="ＭＳ Ｐゴシック" pitchFamily="34" charset="-128"/>
              <a:cs typeface="Arial" charset="0"/>
            </a:endParaRPr>
          </a:p>
        </p:txBody>
      </p:sp>
      <p:sp>
        <p:nvSpPr>
          <p:cNvPr id="5" name="Rectangle 2"/>
          <p:cNvSpPr>
            <a:spLocks noChangeArrowheads="1"/>
          </p:cNvSpPr>
          <p:nvPr/>
        </p:nvSpPr>
        <p:spPr bwMode="auto">
          <a:xfrm>
            <a:off x="1251284" y="4267200"/>
            <a:ext cx="6934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smtClean="0">
                <a:solidFill>
                  <a:srgbClr val="FF0000"/>
                </a:solidFill>
                <a:latin typeface="Times New Roman" pitchFamily="18" charset="0"/>
                <a:cs typeface="Times New Roman" pitchFamily="18" charset="0"/>
              </a:rPr>
              <a:t>Romans </a:t>
            </a:r>
            <a:r>
              <a:rPr lang="en-US" altLang="en-US" sz="3600" b="1" dirty="0">
                <a:solidFill>
                  <a:srgbClr val="FF0000"/>
                </a:solidFill>
                <a:latin typeface="Times New Roman" pitchFamily="18" charset="0"/>
                <a:cs typeface="Times New Roman" pitchFamily="18" charset="0"/>
              </a:rPr>
              <a:t>3</a:t>
            </a:r>
            <a:r>
              <a:rPr lang="en-US" altLang="en-US" sz="3600" b="1" dirty="0" smtClean="0">
                <a:solidFill>
                  <a:srgbClr val="FF0000"/>
                </a:solidFill>
                <a:latin typeface="Times New Roman" pitchFamily="18" charset="0"/>
                <a:cs typeface="Times New Roman" pitchFamily="18" charset="0"/>
              </a:rPr>
              <a:t>:23</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altLang="en-US" sz="3600" b="1" dirty="0" smtClean="0">
                <a:solidFill>
                  <a:srgbClr val="000058"/>
                </a:solidFill>
                <a:latin typeface="Arial Narrow" pitchFamily="34" charset="0"/>
                <a:cs typeface="Times New Roman" pitchFamily="18" charset="0"/>
              </a:rPr>
              <a:t>For </a:t>
            </a:r>
            <a:r>
              <a:rPr lang="en-US" altLang="en-US" sz="3600" b="1" dirty="0">
                <a:solidFill>
                  <a:srgbClr val="000058"/>
                </a:solidFill>
                <a:latin typeface="Arial Narrow" pitchFamily="34" charset="0"/>
                <a:cs typeface="Times New Roman" pitchFamily="18" charset="0"/>
              </a:rPr>
              <a:t>all have sinned and fall short of the glory of God.</a:t>
            </a:r>
            <a:endParaRPr lang="en-US" altLang="en-US" sz="3600" dirty="0">
              <a:solidFill>
                <a:srgbClr val="B9FFB9"/>
              </a:solidFill>
              <a:latin typeface="Arial Narrow" pitchFamily="34" charset="0"/>
            </a:endParaRPr>
          </a:p>
        </p:txBody>
      </p:sp>
    </p:spTree>
    <p:extLst>
      <p:ext uri="{BB962C8B-B14F-4D97-AF65-F5344CB8AC3E}">
        <p14:creationId xmlns:p14="http://schemas.microsoft.com/office/powerpoint/2010/main" val="324284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1" name="Picture 2" descr="3scroll25"/>
          <p:cNvPicPr>
            <a:picLocks noChangeAspect="1" noChangeArrowheads="1"/>
          </p:cNvPicPr>
          <p:nvPr/>
        </p:nvPicPr>
        <p:blipFill>
          <a:blip r:embed="rId4">
            <a:extLst>
              <a:ext uri="{28A0092B-C50C-407E-A947-70E740481C1C}">
                <a14:useLocalDpi xmlns:a14="http://schemas.microsoft.com/office/drawing/2010/main" val="0"/>
              </a:ext>
            </a:extLst>
          </a:blip>
          <a:srcRect l="1666" r="1666"/>
          <a:stretch>
            <a:fillRect/>
          </a:stretch>
        </p:blipFill>
        <p:spPr bwMode="auto">
          <a:xfrm>
            <a:off x="0" y="210820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ChangeArrowheads="1"/>
          </p:cNvSpPr>
          <p:nvPr/>
        </p:nvSpPr>
        <p:spPr bwMode="auto">
          <a:xfrm>
            <a:off x="1219200" y="2616201"/>
            <a:ext cx="69342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endParaRPr lang="en-US" altLang="en-US" sz="300" dirty="0">
              <a:solidFill>
                <a:srgbClr val="B9FFB9"/>
              </a:solidFill>
            </a:endParaRPr>
          </a:p>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Romans </a:t>
            </a:r>
            <a:r>
              <a:rPr lang="en-US" altLang="en-US" sz="3600" b="1" dirty="0" smtClean="0">
                <a:solidFill>
                  <a:srgbClr val="FF0000"/>
                </a:solidFill>
                <a:latin typeface="Times New Roman" pitchFamily="18" charset="0"/>
                <a:cs typeface="Times New Roman" pitchFamily="18" charset="0"/>
              </a:rPr>
              <a:t>5:12</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altLang="en-US" sz="3600" b="1" dirty="0">
                <a:solidFill>
                  <a:srgbClr val="000058"/>
                </a:solidFill>
                <a:latin typeface="Arial Narrow" pitchFamily="34" charset="0"/>
                <a:cs typeface="Times New Roman" pitchFamily="18" charset="0"/>
              </a:rPr>
              <a:t>Therefore, just as through one man sin entered into the world, and death through sin, and </a:t>
            </a:r>
            <a:r>
              <a:rPr lang="en-US" altLang="en-US" sz="3600" b="1" u="sng" dirty="0">
                <a:solidFill>
                  <a:srgbClr val="9A0072"/>
                </a:solidFill>
                <a:latin typeface="Arial Narrow" pitchFamily="34" charset="0"/>
                <a:cs typeface="Times New Roman" pitchFamily="18" charset="0"/>
              </a:rPr>
              <a:t>so death spread to all men</a:t>
            </a:r>
            <a:r>
              <a:rPr lang="en-US" altLang="en-US" sz="3600" b="1" dirty="0">
                <a:solidFill>
                  <a:srgbClr val="000058"/>
                </a:solidFill>
                <a:latin typeface="Arial Narrow" pitchFamily="34" charset="0"/>
                <a:cs typeface="Times New Roman" pitchFamily="18" charset="0"/>
              </a:rPr>
              <a:t>, because all </a:t>
            </a:r>
            <a:r>
              <a:rPr lang="en-US" altLang="en-US" sz="3600" b="1" dirty="0" smtClean="0">
                <a:solidFill>
                  <a:srgbClr val="000058"/>
                </a:solidFill>
                <a:latin typeface="Arial Narrow" pitchFamily="34" charset="0"/>
                <a:cs typeface="Times New Roman" pitchFamily="18" charset="0"/>
              </a:rPr>
              <a:t>sinned.</a:t>
            </a:r>
            <a:endParaRPr lang="en-US" altLang="en-US" sz="3600" dirty="0">
              <a:solidFill>
                <a:srgbClr val="B9FFB9"/>
              </a:solidFill>
              <a:latin typeface="Arial Narrow" pitchFamily="34" charset="0"/>
            </a:endParaRPr>
          </a:p>
        </p:txBody>
      </p:sp>
      <p:sp>
        <p:nvSpPr>
          <p:cNvPr id="4" name="Rectangle 3"/>
          <p:cNvSpPr/>
          <p:nvPr/>
        </p:nvSpPr>
        <p:spPr>
          <a:xfrm>
            <a:off x="228600" y="609600"/>
            <a:ext cx="7543800" cy="1200329"/>
          </a:xfrm>
          <a:prstGeom prst="rect">
            <a:avLst/>
          </a:prstGeom>
        </p:spPr>
        <p:txBody>
          <a:bodyPr>
            <a:spAutoFit/>
          </a:bodyPr>
          <a:lstStyle/>
          <a:p>
            <a:pPr eaLnBrk="0" fontAlgn="base" hangingPunct="0">
              <a:spcBef>
                <a:spcPct val="0"/>
              </a:spcBef>
              <a:spcAft>
                <a:spcPct val="0"/>
              </a:spcAft>
              <a:tabLst>
                <a:tab pos="182563" algn="l"/>
                <a:tab pos="228600" algn="l"/>
              </a:tabLst>
              <a:defRPr/>
            </a:pPr>
            <a:r>
              <a:rPr lang="en-US" sz="3600" b="1" dirty="0">
                <a:solidFill>
                  <a:schemeClr val="bg1"/>
                </a:solidFill>
                <a:ea typeface="Times New Roman" pitchFamily="18" charset="0"/>
                <a:cs typeface="Arial" pitchFamily="34" charset="0"/>
              </a:rPr>
              <a:t>Sin brought the death </a:t>
            </a:r>
            <a:r>
              <a:rPr lang="en-US" sz="3600" b="1" dirty="0" smtClean="0">
                <a:solidFill>
                  <a:schemeClr val="bg1"/>
                </a:solidFill>
                <a:ea typeface="Times New Roman" pitchFamily="18" charset="0"/>
                <a:cs typeface="Arial" pitchFamily="34" charset="0"/>
              </a:rPr>
              <a:t>		       penalty </a:t>
            </a:r>
            <a:r>
              <a:rPr lang="en-US" sz="3600" b="1" dirty="0">
                <a:solidFill>
                  <a:schemeClr val="bg1"/>
                </a:solidFill>
                <a:ea typeface="Times New Roman" pitchFamily="18" charset="0"/>
                <a:cs typeface="Arial" pitchFamily="34" charset="0"/>
              </a:rPr>
              <a:t>upon all mankind. </a:t>
            </a:r>
          </a:p>
        </p:txBody>
      </p:sp>
    </p:spTree>
    <p:extLst>
      <p:ext uri="{BB962C8B-B14F-4D97-AF65-F5344CB8AC3E}">
        <p14:creationId xmlns:p14="http://schemas.microsoft.com/office/powerpoint/2010/main" val="3832668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09"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1"/>
          <p:cNvSpPr>
            <a:spLocks noChangeArrowheads="1"/>
          </p:cNvSpPr>
          <p:nvPr/>
        </p:nvSpPr>
        <p:spPr bwMode="auto">
          <a:xfrm>
            <a:off x="3629" y="716577"/>
            <a:ext cx="815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a:solidFill>
                  <a:schemeClr val="bg1"/>
                </a:solidFill>
                <a:latin typeface="Calibri" pitchFamily="34" charset="0"/>
                <a:cs typeface="Times New Roman" pitchFamily="18" charset="0"/>
              </a:rPr>
              <a:t>God paid the penalty for </a:t>
            </a:r>
            <a:r>
              <a:rPr lang="en-US" altLang="en-US" sz="3000" b="1" dirty="0" smtClean="0">
                <a:solidFill>
                  <a:schemeClr val="bg1"/>
                </a:solidFill>
                <a:latin typeface="Calibri" pitchFamily="34" charset="0"/>
                <a:cs typeface="Times New Roman" pitchFamily="18" charset="0"/>
              </a:rPr>
              <a:t>our                                   sins </a:t>
            </a:r>
            <a:r>
              <a:rPr lang="en-US" altLang="en-US" sz="3000" b="1" dirty="0">
                <a:solidFill>
                  <a:schemeClr val="bg1"/>
                </a:solidFill>
                <a:latin typeface="Calibri" pitchFamily="34" charset="0"/>
                <a:cs typeface="Times New Roman" pitchFamily="18" charset="0"/>
              </a:rPr>
              <a:t>by sacrificing His own </a:t>
            </a:r>
            <a:r>
              <a:rPr lang="en-US" altLang="en-US" sz="3000" b="1" dirty="0" smtClean="0">
                <a:solidFill>
                  <a:schemeClr val="bg1"/>
                </a:solidFill>
                <a:latin typeface="Calibri" pitchFamily="34" charset="0"/>
                <a:cs typeface="Times New Roman" pitchFamily="18" charset="0"/>
              </a:rPr>
              <a:t>Son’</a:t>
            </a:r>
            <a:r>
              <a:rPr lang="en-US" altLang="ja-JP" sz="3000" b="1" dirty="0" smtClean="0">
                <a:solidFill>
                  <a:schemeClr val="bg1"/>
                </a:solidFill>
                <a:latin typeface="Calibri" pitchFamily="34" charset="0"/>
                <a:cs typeface="Times New Roman" pitchFamily="18" charset="0"/>
              </a:rPr>
              <a:t>s blood</a:t>
            </a:r>
            <a:r>
              <a:rPr lang="en-US" altLang="ja-JP" sz="3000" b="1" dirty="0">
                <a:solidFill>
                  <a:schemeClr val="bg1"/>
                </a:solidFill>
                <a:latin typeface="Calibri" pitchFamily="34" charset="0"/>
                <a:cs typeface="Times New Roman" pitchFamily="18" charset="0"/>
              </a:rPr>
              <a:t>.</a:t>
            </a:r>
            <a:r>
              <a:rPr lang="en-US" altLang="ja-JP" sz="3000" b="1" dirty="0" smtClean="0">
                <a:solidFill>
                  <a:schemeClr val="bg1"/>
                </a:solidFill>
                <a:latin typeface="Calibri" pitchFamily="34" charset="0"/>
                <a:cs typeface="Times New Roman" pitchFamily="18" charset="0"/>
              </a:rPr>
              <a:t>  </a:t>
            </a:r>
            <a:endParaRPr lang="en-US" altLang="en-US" sz="3000" b="1" dirty="0">
              <a:solidFill>
                <a:schemeClr val="bg1"/>
              </a:solidFill>
              <a:latin typeface="Calibri" pitchFamily="34" charset="0"/>
            </a:endParaRPr>
          </a:p>
        </p:txBody>
      </p:sp>
      <p:sp>
        <p:nvSpPr>
          <p:cNvPr id="17411" name="Rectangle 2"/>
          <p:cNvSpPr>
            <a:spLocks noChangeArrowheads="1"/>
          </p:cNvSpPr>
          <p:nvPr/>
        </p:nvSpPr>
        <p:spPr bwMode="auto">
          <a:xfrm>
            <a:off x="1447800" y="3047710"/>
            <a:ext cx="6477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smtClean="0">
                <a:solidFill>
                  <a:srgbClr val="FF0000"/>
                </a:solidFill>
                <a:latin typeface="Times New Roman" pitchFamily="18" charset="0"/>
                <a:cs typeface="Times New Roman" pitchFamily="18" charset="0"/>
              </a:rPr>
              <a:t>John 3:16</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altLang="en-US" sz="3600" b="1" dirty="0">
                <a:solidFill>
                  <a:srgbClr val="000058"/>
                </a:solidFill>
                <a:latin typeface="Arial Narrow" pitchFamily="34" charset="0"/>
                <a:cs typeface="Times New Roman" pitchFamily="18" charset="0"/>
              </a:rPr>
              <a:t>For God so loved the world that He gave His only begotten Son, that whoever believes in Him should not perish but have everlasting life.</a:t>
            </a:r>
            <a:endParaRPr lang="en-US" altLang="en-US" sz="3600" dirty="0">
              <a:solidFill>
                <a:srgbClr val="B9FFB9"/>
              </a:solidFill>
            </a:endParaRPr>
          </a:p>
        </p:txBody>
      </p:sp>
    </p:spTree>
    <p:extLst>
      <p:ext uri="{BB962C8B-B14F-4D97-AF65-F5344CB8AC3E}">
        <p14:creationId xmlns:p14="http://schemas.microsoft.com/office/powerpoint/2010/main" val="3189773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lookingforaland.files.wordpress.com/2011/12/cross-fo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20053"/>
            <a:ext cx="9131968" cy="210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09" name="Picture 2" descr="3scroll25"/>
          <p:cNvPicPr>
            <a:picLocks noChangeAspect="1" noChangeArrowheads="1"/>
          </p:cNvPicPr>
          <p:nvPr/>
        </p:nvPicPr>
        <p:blipFill>
          <a:blip r:embed="rId3">
            <a:extLst>
              <a:ext uri="{28A0092B-C50C-407E-A947-70E740481C1C}">
                <a14:useLocalDpi xmlns:a14="http://schemas.microsoft.com/office/drawing/2010/main" val="0"/>
              </a:ext>
            </a:extLst>
          </a:blip>
          <a:srcRect l="1666" r="1666"/>
          <a:stretch>
            <a:fillRect/>
          </a:stretch>
        </p:blipFill>
        <p:spPr bwMode="auto">
          <a:xfrm>
            <a:off x="0" y="2128253"/>
            <a:ext cx="9144000" cy="47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1447800" y="3047710"/>
            <a:ext cx="6172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600" b="1" dirty="0">
                <a:solidFill>
                  <a:srgbClr val="FF0000"/>
                </a:solidFill>
                <a:latin typeface="Times New Roman" pitchFamily="18" charset="0"/>
                <a:cs typeface="Times New Roman" pitchFamily="18" charset="0"/>
              </a:rPr>
              <a:t>Mark </a:t>
            </a:r>
            <a:r>
              <a:rPr lang="en-US" altLang="en-US" sz="3600" b="1" dirty="0" smtClean="0">
                <a:solidFill>
                  <a:srgbClr val="FF0000"/>
                </a:solidFill>
                <a:latin typeface="Times New Roman" pitchFamily="18" charset="0"/>
                <a:cs typeface="Times New Roman" pitchFamily="18" charset="0"/>
              </a:rPr>
              <a:t>10:45</a:t>
            </a:r>
            <a:r>
              <a:rPr lang="en-US" altLang="en-US" sz="3600" b="1" dirty="0" smtClean="0">
                <a:solidFill>
                  <a:srgbClr val="000000"/>
                </a:solidFill>
                <a:latin typeface="Times New Roman" pitchFamily="18" charset="0"/>
                <a:cs typeface="Times New Roman" pitchFamily="18" charset="0"/>
              </a:rPr>
              <a:t> </a:t>
            </a:r>
            <a:endParaRPr lang="en-US" altLang="en-US" sz="3600" b="1" dirty="0">
              <a:solidFill>
                <a:srgbClr val="000000"/>
              </a:solidFill>
              <a:latin typeface="Times New Roman" pitchFamily="18" charset="0"/>
              <a:cs typeface="Times New Roman" pitchFamily="18" charset="0"/>
            </a:endParaRPr>
          </a:p>
          <a:p>
            <a:pPr fontAlgn="base">
              <a:spcBef>
                <a:spcPct val="0"/>
              </a:spcBef>
              <a:spcAft>
                <a:spcPct val="0"/>
              </a:spcAft>
            </a:pPr>
            <a:r>
              <a:rPr lang="en-US" altLang="en-US" sz="3600" b="1" dirty="0">
                <a:solidFill>
                  <a:srgbClr val="000058"/>
                </a:solidFill>
                <a:latin typeface="Arial Narrow" pitchFamily="34" charset="0"/>
                <a:cs typeface="Times New Roman" pitchFamily="18" charset="0"/>
              </a:rPr>
              <a:t>For even the Son of Man did not come to be served, but to serve, and to </a:t>
            </a:r>
            <a:r>
              <a:rPr lang="en-US" altLang="en-US" sz="3600" b="1" u="sng" dirty="0">
                <a:solidFill>
                  <a:srgbClr val="7A005A"/>
                </a:solidFill>
                <a:latin typeface="Arial Narrow" pitchFamily="34" charset="0"/>
                <a:cs typeface="Times New Roman" pitchFamily="18" charset="0"/>
              </a:rPr>
              <a:t>give His life a ransom</a:t>
            </a:r>
            <a:r>
              <a:rPr lang="en-US" altLang="en-US" sz="3600" b="1" dirty="0">
                <a:solidFill>
                  <a:srgbClr val="000058"/>
                </a:solidFill>
                <a:latin typeface="Arial Narrow" pitchFamily="34" charset="0"/>
                <a:cs typeface="Times New Roman" pitchFamily="18" charset="0"/>
              </a:rPr>
              <a:t> for many.</a:t>
            </a:r>
            <a:endParaRPr lang="en-US" altLang="en-US" sz="3600" dirty="0">
              <a:solidFill>
                <a:srgbClr val="B9FFB9"/>
              </a:solidFill>
            </a:endParaRPr>
          </a:p>
        </p:txBody>
      </p:sp>
      <p:sp>
        <p:nvSpPr>
          <p:cNvPr id="6" name="Rectangle 1"/>
          <p:cNvSpPr>
            <a:spLocks noChangeArrowheads="1"/>
          </p:cNvSpPr>
          <p:nvPr/>
        </p:nvSpPr>
        <p:spPr bwMode="auto">
          <a:xfrm>
            <a:off x="3629" y="716577"/>
            <a:ext cx="815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82563" algn="l"/>
                <a:tab pos="228600" algn="l"/>
              </a:tabLst>
              <a:defRPr sz="2400">
                <a:solidFill>
                  <a:schemeClr val="tx1"/>
                </a:solidFill>
                <a:latin typeface="Arial" pitchFamily="34" charset="0"/>
                <a:ea typeface="ＭＳ Ｐゴシック" pitchFamily="34" charset="-128"/>
              </a:defRPr>
            </a:lvl1pPr>
            <a:lvl2pPr marL="742950" indent="-285750" eaLnBrk="0" hangingPunct="0">
              <a:tabLst>
                <a:tab pos="182563" algn="l"/>
                <a:tab pos="228600" algn="l"/>
              </a:tabLst>
              <a:defRPr sz="2400">
                <a:solidFill>
                  <a:schemeClr val="tx1"/>
                </a:solidFill>
                <a:latin typeface="Arial" pitchFamily="34" charset="0"/>
                <a:ea typeface="ＭＳ Ｐゴシック" pitchFamily="34" charset="-128"/>
              </a:defRPr>
            </a:lvl2pPr>
            <a:lvl3pPr marL="1143000" indent="-228600" eaLnBrk="0" hangingPunct="0">
              <a:tabLst>
                <a:tab pos="182563" algn="l"/>
                <a:tab pos="228600" algn="l"/>
              </a:tabLst>
              <a:defRPr sz="2400">
                <a:solidFill>
                  <a:schemeClr val="tx1"/>
                </a:solidFill>
                <a:latin typeface="Arial" pitchFamily="34" charset="0"/>
                <a:ea typeface="ＭＳ Ｐゴシック" pitchFamily="34" charset="-128"/>
              </a:defRPr>
            </a:lvl3pPr>
            <a:lvl4pPr marL="1600200" indent="-228600" eaLnBrk="0" hangingPunct="0">
              <a:tabLst>
                <a:tab pos="182563" algn="l"/>
                <a:tab pos="228600" algn="l"/>
              </a:tabLst>
              <a:defRPr sz="2400">
                <a:solidFill>
                  <a:schemeClr val="tx1"/>
                </a:solidFill>
                <a:latin typeface="Arial" pitchFamily="34" charset="0"/>
                <a:ea typeface="ＭＳ Ｐゴシック" pitchFamily="34" charset="-128"/>
              </a:defRPr>
            </a:lvl4pPr>
            <a:lvl5pPr marL="2057400" indent="-228600" eaLnBrk="0" hangingPunct="0">
              <a:tabLst>
                <a:tab pos="182563" algn="l"/>
                <a:tab pos="22860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82563" algn="l"/>
                <a:tab pos="228600" algn="l"/>
              </a:tabLst>
              <a:defRPr sz="2400">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en-US" sz="3000" b="1" dirty="0">
                <a:solidFill>
                  <a:schemeClr val="bg1"/>
                </a:solidFill>
                <a:latin typeface="Calibri" pitchFamily="34" charset="0"/>
                <a:cs typeface="Times New Roman" pitchFamily="18" charset="0"/>
              </a:rPr>
              <a:t>God paid the penalty for </a:t>
            </a:r>
            <a:r>
              <a:rPr lang="en-US" altLang="en-US" sz="3000" b="1" dirty="0" smtClean="0">
                <a:solidFill>
                  <a:schemeClr val="bg1"/>
                </a:solidFill>
                <a:latin typeface="Calibri" pitchFamily="34" charset="0"/>
                <a:cs typeface="Times New Roman" pitchFamily="18" charset="0"/>
              </a:rPr>
              <a:t>our                                   sins </a:t>
            </a:r>
            <a:r>
              <a:rPr lang="en-US" altLang="en-US" sz="3000" b="1" dirty="0">
                <a:solidFill>
                  <a:schemeClr val="bg1"/>
                </a:solidFill>
                <a:latin typeface="Calibri" pitchFamily="34" charset="0"/>
                <a:cs typeface="Times New Roman" pitchFamily="18" charset="0"/>
              </a:rPr>
              <a:t>by sacrificing His own </a:t>
            </a:r>
            <a:r>
              <a:rPr lang="en-US" altLang="en-US" sz="3000" b="1" dirty="0" smtClean="0">
                <a:solidFill>
                  <a:schemeClr val="bg1"/>
                </a:solidFill>
                <a:latin typeface="Calibri" pitchFamily="34" charset="0"/>
                <a:cs typeface="Times New Roman" pitchFamily="18" charset="0"/>
              </a:rPr>
              <a:t>Son’</a:t>
            </a:r>
            <a:r>
              <a:rPr lang="en-US" altLang="ja-JP" sz="3000" b="1" dirty="0" smtClean="0">
                <a:solidFill>
                  <a:schemeClr val="bg1"/>
                </a:solidFill>
                <a:latin typeface="Calibri" pitchFamily="34" charset="0"/>
                <a:cs typeface="Times New Roman" pitchFamily="18" charset="0"/>
              </a:rPr>
              <a:t>s blood</a:t>
            </a:r>
            <a:r>
              <a:rPr lang="en-US" altLang="ja-JP" sz="3000" b="1" dirty="0">
                <a:solidFill>
                  <a:schemeClr val="bg1"/>
                </a:solidFill>
                <a:latin typeface="Calibri" pitchFamily="34" charset="0"/>
                <a:cs typeface="Times New Roman" pitchFamily="18" charset="0"/>
              </a:rPr>
              <a:t>.</a:t>
            </a:r>
            <a:r>
              <a:rPr lang="en-US" altLang="ja-JP" sz="3000" b="1" dirty="0" smtClean="0">
                <a:solidFill>
                  <a:schemeClr val="bg1"/>
                </a:solidFill>
                <a:latin typeface="Calibri" pitchFamily="34" charset="0"/>
                <a:cs typeface="Times New Roman" pitchFamily="18" charset="0"/>
              </a:rPr>
              <a:t>  </a:t>
            </a:r>
            <a:endParaRPr lang="en-US" altLang="en-US" sz="3000" b="1" dirty="0">
              <a:solidFill>
                <a:schemeClr val="bg1"/>
              </a:solidFill>
              <a:latin typeface="Calibri" pitchFamily="34" charset="0"/>
            </a:endParaRPr>
          </a:p>
        </p:txBody>
      </p:sp>
    </p:spTree>
    <p:extLst>
      <p:ext uri="{BB962C8B-B14F-4D97-AF65-F5344CB8AC3E}">
        <p14:creationId xmlns:p14="http://schemas.microsoft.com/office/powerpoint/2010/main" val="380059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rgbClr val="B9FFB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FFFFFF"/>
      </a:dk1>
      <a:lt1>
        <a:srgbClr val="FFFFFF"/>
      </a:lt1>
      <a:dk2>
        <a:srgbClr val="FFFF99"/>
      </a:dk2>
      <a:lt2>
        <a:srgbClr val="868686"/>
      </a:lt2>
      <a:accent1>
        <a:srgbClr val="CBCBCB"/>
      </a:accent1>
      <a:accent2>
        <a:srgbClr val="0066FF"/>
      </a:accent2>
      <a:accent3>
        <a:srgbClr val="FFFFFF"/>
      </a:accent3>
      <a:accent4>
        <a:srgbClr val="DADADA"/>
      </a:accent4>
      <a:accent5>
        <a:srgbClr val="E2E2E2"/>
      </a:accent5>
      <a:accent6>
        <a:srgbClr val="005CE7"/>
      </a:accent6>
      <a:hlink>
        <a:srgbClr val="FF0033"/>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1282</Words>
  <Application>Microsoft Office PowerPoint</Application>
  <PresentationFormat>On-screen Show (4:3)</PresentationFormat>
  <Paragraphs>158</Paragraphs>
  <Slides>31</Slides>
  <Notes>12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Deacons Work Areas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Croft</dc:creator>
  <cp:lastModifiedBy>John Croft</cp:lastModifiedBy>
  <cp:revision>17</cp:revision>
  <dcterms:created xsi:type="dcterms:W3CDTF">2015-03-29T18:09:28Z</dcterms:created>
  <dcterms:modified xsi:type="dcterms:W3CDTF">2015-04-02T20:34:22Z</dcterms:modified>
</cp:coreProperties>
</file>