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7"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a:srgbClr val="3A3A3A"/>
    <a:srgbClr val="494949"/>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chemeClr val="accent3">
              <a:hueOff val="-1022247"/>
              <a:satOff val="34289"/>
              <a:lumOff val="-18384"/>
            </a:scheme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chemeClr val="accent5">
              <a:hueOff val="96663"/>
              <a:satOff val="-16428"/>
              <a:lumOff val="3004"/>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a:tcStyle>
        <a:tcBdr/>
        <a:fill>
          <a:solidFill>
            <a:srgbClr val="696969"/>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464" y="-11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1143000" y="685800"/>
            <a:ext cx="4572000" cy="3429000"/>
          </a:xfrm>
          <a:prstGeom prst="rect">
            <a:avLst/>
          </a:prstGeom>
        </p:spPr>
        <p:txBody>
          <a:bodyPr/>
          <a:lstStyle/>
          <a:p>
            <a:endParaRPr/>
          </a:p>
        </p:txBody>
      </p:sp>
      <p:sp>
        <p:nvSpPr>
          <p:cNvPr id="194" name="Shape 19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3745368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762000" y="2463800"/>
            <a:ext cx="11480800" cy="2540000"/>
          </a:xfrm>
          <a:prstGeom prst="rect">
            <a:avLst/>
          </a:prstGeom>
        </p:spPr>
        <p:txBody>
          <a:bodyPr anchor="b"/>
          <a:lstStyle/>
          <a:p>
            <a:r>
              <a:t>Title Text</a:t>
            </a:r>
          </a:p>
        </p:txBody>
      </p:sp>
      <p:sp>
        <p:nvSpPr>
          <p:cNvPr id="12" name="Shape 12"/>
          <p:cNvSpPr>
            <a:spLocks noGrp="1"/>
          </p:cNvSpPr>
          <p:nvPr>
            <p:ph type="body" sz="quarter" idx="1"/>
          </p:nvPr>
        </p:nvSpPr>
        <p:spPr>
          <a:xfrm>
            <a:off x="762000" y="5156200"/>
            <a:ext cx="11480800" cy="8636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1059"/>
          </a:xfrm>
          <a:prstGeom prst="rect">
            <a:avLst/>
          </a:prstGeom>
        </p:spPr>
        <p:txBody>
          <a:bodyPr anchor="t">
            <a:spAutoFit/>
          </a:bodyPr>
          <a:lstStyle>
            <a:lvl1pPr marL="0" indent="0" algn="ctr">
              <a:lnSpc>
                <a:spcPct val="110000"/>
              </a:lnSpc>
              <a:spcBef>
                <a:spcPts val="0"/>
              </a:spcBef>
              <a:buSzTx/>
              <a:buNone/>
              <a:defRPr sz="2400" b="1" i="1">
                <a:solidFill>
                  <a:srgbClr val="FFFFFF"/>
                </a:solidFill>
                <a:latin typeface="+mn-lt"/>
                <a:ea typeface="+mn-ea"/>
                <a:cs typeface="+mn-cs"/>
                <a:sym typeface="Helvetica Neue"/>
              </a:defRPr>
            </a:lvl1pPr>
          </a:lstStyle>
          <a:p>
            <a:r>
              <a:t>–Johnny Appleseed</a:t>
            </a:r>
          </a:p>
        </p:txBody>
      </p:sp>
      <p:sp>
        <p:nvSpPr>
          <p:cNvPr id="94" name="Shape 94"/>
          <p:cNvSpPr>
            <a:spLocks noGrp="1"/>
          </p:cNvSpPr>
          <p:nvPr>
            <p:ph type="body" sz="quarter" idx="14"/>
          </p:nvPr>
        </p:nvSpPr>
        <p:spPr>
          <a:xfrm>
            <a:off x="1270000" y="4305300"/>
            <a:ext cx="10464800" cy="647700"/>
          </a:xfrm>
          <a:prstGeom prst="rect">
            <a:avLst/>
          </a:prstGeom>
        </p:spPr>
        <p:txBody>
          <a:bodyPr>
            <a:spAutoFit/>
          </a:bodyPr>
          <a:lstStyle>
            <a:lvl1pPr marL="0" indent="0" algn="ctr">
              <a:lnSpc>
                <a:spcPct val="110000"/>
              </a:lnSpc>
              <a:spcBef>
                <a:spcPts val="0"/>
              </a:spcBef>
              <a:buSzTx/>
              <a:buNone/>
              <a:defRPr sz="3600" b="1">
                <a:solidFill>
                  <a:srgbClr val="FFFFFF"/>
                </a:solidFill>
                <a:effectLst>
                  <a:outerShdw blurRad="50800" dist="25400" dir="5400000" rotWithShape="0">
                    <a:srgbClr val="020202"/>
                  </a:outerShdw>
                </a:effectLst>
                <a:latin typeface="+mn-lt"/>
                <a:ea typeface="+mn-ea"/>
                <a:cs typeface="+mn-cs"/>
                <a:sym typeface="Helvetica Neue"/>
              </a:defRPr>
            </a:lvl1pPr>
          </a:lstStyle>
          <a:p>
            <a:r>
              <a:t>“Type a quote here.” </a:t>
            </a:r>
          </a:p>
        </p:txBody>
      </p:sp>
      <p:sp>
        <p:nvSpPr>
          <p:cNvPr id="95" name="Shape 95"/>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17" name="Shape 117"/>
          <p:cNvSpPr/>
          <p:nvPr/>
        </p:nvSpPr>
        <p:spPr>
          <a:xfrm>
            <a:off x="1422400" y="2019300"/>
            <a:ext cx="10166101" cy="127"/>
          </a:xfrm>
          <a:prstGeom prst="line">
            <a:avLst/>
          </a:prstGeom>
          <a:ln w="12700">
            <a:solidFill>
              <a:srgbClr val="B5B5AF"/>
            </a:solidFill>
            <a:miter lim="400000"/>
          </a:ln>
          <a:effectLst>
            <a:outerShdw blurRad="12700" dist="12700" rotWithShape="0">
              <a:srgbClr val="FFFFFF">
                <a:alpha val="82000"/>
              </a:srgbClr>
            </a:outerShdw>
          </a:effectLst>
        </p:spPr>
        <p:txBody>
          <a:bodyPr lIns="50800" tIns="50800" rIns="50800" bIns="50800" anchor="ctr"/>
          <a:lstStyle/>
          <a:p>
            <a:pPr algn="l" defTabSz="457200">
              <a:defRPr sz="1200">
                <a:solidFill>
                  <a:srgbClr val="000000"/>
                </a:solidFill>
                <a:effectLst/>
                <a:latin typeface="Helvetica"/>
                <a:ea typeface="Helvetica"/>
                <a:cs typeface="Helvetica"/>
                <a:sym typeface="Helvetica"/>
              </a:defRPr>
            </a:pPr>
            <a:endParaRPr/>
          </a:p>
        </p:txBody>
      </p:sp>
      <p:sp>
        <p:nvSpPr>
          <p:cNvPr id="118" name="Shape 118"/>
          <p:cNvSpPr>
            <a:spLocks noGrp="1"/>
          </p:cNvSpPr>
          <p:nvPr>
            <p:ph type="title"/>
          </p:nvPr>
        </p:nvSpPr>
        <p:spPr>
          <a:xfrm>
            <a:off x="1270000" y="254000"/>
            <a:ext cx="10464800" cy="1714500"/>
          </a:xfrm>
          <a:prstGeom prst="rect">
            <a:avLst/>
          </a:prstGeom>
        </p:spPr>
        <p:txBody>
          <a:bodyPr anchor="b"/>
          <a:lstStyle>
            <a:lvl1pPr>
              <a:defRPr b="0">
                <a:solidFill>
                  <a:srgbClr val="000000"/>
                </a:solidFill>
                <a:latin typeface="Copperplate"/>
                <a:ea typeface="Copperplate"/>
                <a:cs typeface="Copperplate"/>
                <a:sym typeface="Copperplate"/>
              </a:defRPr>
            </a:lvl1pPr>
          </a:lstStyle>
          <a:p>
            <a:pPr>
              <a:defRPr>
                <a:effectLst/>
              </a:defRPr>
            </a:pPr>
            <a:r>
              <a:t>Title Text</a:t>
            </a:r>
          </a:p>
        </p:txBody>
      </p:sp>
      <p:sp>
        <p:nvSpPr>
          <p:cNvPr id="119" name="Shape 119"/>
          <p:cNvSpPr>
            <a:spLocks noGrp="1"/>
          </p:cNvSpPr>
          <p:nvPr>
            <p:ph type="sldNum" sz="quarter" idx="2"/>
          </p:nvPr>
        </p:nvSpPr>
        <p:spPr>
          <a:xfrm>
            <a:off x="6324600" y="9220200"/>
            <a:ext cx="342900" cy="406400"/>
          </a:xfrm>
          <a:prstGeom prst="rect">
            <a:avLst/>
          </a:prstGeom>
        </p:spPr>
        <p:txBody>
          <a:bodyPr>
            <a:normAutofit/>
          </a:bodyPr>
          <a:lstStyle>
            <a:lvl1pPr>
              <a:defRPr>
                <a:solidFill>
                  <a:srgbClr val="515151"/>
                </a:solidFill>
                <a:latin typeface="Palatino"/>
                <a:ea typeface="Palatino"/>
                <a:cs typeface="Palatino"/>
                <a:sym typeface="Palatino"/>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26" name="Shape 126"/>
          <p:cNvSpPr>
            <a:spLocks noGrp="1"/>
          </p:cNvSpPr>
          <p:nvPr>
            <p:ph type="title"/>
          </p:nvPr>
        </p:nvSpPr>
        <p:spPr>
          <a:xfrm>
            <a:off x="914400" y="203200"/>
            <a:ext cx="11176000" cy="2540000"/>
          </a:xfrm>
          <a:prstGeom prst="rect">
            <a:avLst/>
          </a:prstGeom>
          <a:effectLst>
            <a:outerShdw blurRad="25400" dist="25400" dir="18900000" rotWithShape="0">
              <a:srgbClr val="000000">
                <a:alpha val="75000"/>
              </a:srgbClr>
            </a:outerShdw>
          </a:effectLst>
        </p:spPr>
        <p:txBody>
          <a:bodyPr/>
          <a:lstStyle>
            <a:lvl1pPr defTabSz="457200">
              <a:defRPr sz="7000" b="0">
                <a:latin typeface="Monaco"/>
                <a:ea typeface="Monaco"/>
                <a:cs typeface="Monaco"/>
                <a:sym typeface="Monaco"/>
              </a:defRPr>
            </a:lvl1pPr>
          </a:lstStyle>
          <a:p>
            <a:pPr>
              <a:defRPr>
                <a:effectLst/>
              </a:defRPr>
            </a:pPr>
            <a:r>
              <a:t>Title Text</a:t>
            </a:r>
          </a:p>
        </p:txBody>
      </p:sp>
      <p:sp>
        <p:nvSpPr>
          <p:cNvPr id="127" name="Shape 127"/>
          <p:cNvSpPr>
            <a:spLocks noGrp="1"/>
          </p:cNvSpPr>
          <p:nvPr>
            <p:ph type="body" sz="half" idx="1"/>
          </p:nvPr>
        </p:nvSpPr>
        <p:spPr>
          <a:xfrm>
            <a:off x="914400" y="2819400"/>
            <a:ext cx="5461000" cy="5715000"/>
          </a:xfrm>
          <a:prstGeom prst="rect">
            <a:avLst/>
          </a:prstGeom>
          <a:effectLst>
            <a:outerShdw blurRad="25400" dist="25400" dir="18900000" rotWithShape="0">
              <a:srgbClr val="000000">
                <a:alpha val="75000"/>
              </a:srgbClr>
            </a:outerShdw>
          </a:effectLst>
        </p:spPr>
        <p:txBody>
          <a:bodyPr/>
          <a:lstStyle>
            <a:lvl1pPr marL="866321" indent="-485321" defTabSz="457200">
              <a:spcBef>
                <a:spcPts val="3600"/>
              </a:spcBef>
              <a:buSzPct val="90000"/>
              <a:buFont typeface="Gill Sans"/>
              <a:buBlip>
                <a:blip r:embed="rId2"/>
              </a:buBlip>
              <a:defRPr sz="3200">
                <a:solidFill>
                  <a:srgbClr val="FFFFFF"/>
                </a:solidFill>
                <a:latin typeface="Monaco"/>
                <a:ea typeface="Monaco"/>
                <a:cs typeface="Monaco"/>
                <a:sym typeface="Monaco"/>
              </a:defRPr>
            </a:lvl1pPr>
            <a:lvl2pPr marL="1450521" indent="-485321" defTabSz="457200">
              <a:spcBef>
                <a:spcPts val="3600"/>
              </a:spcBef>
              <a:buSzPct val="90000"/>
              <a:buFont typeface="Gill Sans"/>
              <a:buBlip>
                <a:blip r:embed="rId2"/>
              </a:buBlip>
              <a:defRPr sz="3200">
                <a:solidFill>
                  <a:srgbClr val="FFFFFF"/>
                </a:solidFill>
                <a:latin typeface="Monaco"/>
                <a:ea typeface="Monaco"/>
                <a:cs typeface="Monaco"/>
                <a:sym typeface="Monaco"/>
              </a:defRPr>
            </a:lvl2pPr>
            <a:lvl3pPr marL="2034721" indent="-485321" defTabSz="457200">
              <a:spcBef>
                <a:spcPts val="3600"/>
              </a:spcBef>
              <a:buSzPct val="90000"/>
              <a:buFont typeface="Gill Sans"/>
              <a:buBlip>
                <a:blip r:embed="rId2"/>
              </a:buBlip>
              <a:defRPr sz="3200">
                <a:solidFill>
                  <a:srgbClr val="FFFFFF"/>
                </a:solidFill>
                <a:latin typeface="Monaco"/>
                <a:ea typeface="Monaco"/>
                <a:cs typeface="Monaco"/>
                <a:sym typeface="Monaco"/>
              </a:defRPr>
            </a:lvl3pPr>
            <a:lvl4pPr marL="2618921" indent="-485321" defTabSz="457200">
              <a:spcBef>
                <a:spcPts val="3600"/>
              </a:spcBef>
              <a:buSzPct val="90000"/>
              <a:buFont typeface="Gill Sans"/>
              <a:buBlip>
                <a:blip r:embed="rId2"/>
              </a:buBlip>
              <a:defRPr sz="3200">
                <a:solidFill>
                  <a:srgbClr val="FFFFFF"/>
                </a:solidFill>
                <a:latin typeface="Monaco"/>
                <a:ea typeface="Monaco"/>
                <a:cs typeface="Monaco"/>
                <a:sym typeface="Monaco"/>
              </a:defRPr>
            </a:lvl4pPr>
            <a:lvl5pPr marL="3203121" indent="-485321" defTabSz="457200">
              <a:spcBef>
                <a:spcPts val="3600"/>
              </a:spcBef>
              <a:buSzPct val="90000"/>
              <a:buFont typeface="Gill Sans"/>
              <a:buBlip>
                <a:blip r:embed="rId2"/>
              </a:buBlip>
              <a:defRPr sz="3200">
                <a:solidFill>
                  <a:srgbClr val="FFFFFF"/>
                </a:solidFill>
                <a:latin typeface="Monaco"/>
                <a:ea typeface="Monaco"/>
                <a:cs typeface="Monaco"/>
                <a:sym typeface="Monaco"/>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28" name="Shape 128"/>
          <p:cNvSpPr>
            <a:spLocks noGrp="1"/>
          </p:cNvSpPr>
          <p:nvPr>
            <p:ph type="sldNum" sz="quarter" idx="2"/>
          </p:nvPr>
        </p:nvSpPr>
        <p:spPr>
          <a:xfrm>
            <a:off x="6299200" y="9283700"/>
            <a:ext cx="388665" cy="400013"/>
          </a:xfrm>
          <a:prstGeom prst="rect">
            <a:avLst/>
          </a:prstGeom>
        </p:spPr>
        <p:txBody>
          <a:bodyPr>
            <a:normAutofit/>
          </a:bodyPr>
          <a:lstStyle>
            <a:lvl1pPr defTabSz="457200">
              <a:defRPr>
                <a:solidFill>
                  <a:srgbClr val="FFFFFF"/>
                </a:solidFill>
                <a:latin typeface="Monaco"/>
                <a:ea typeface="Monaco"/>
                <a:cs typeface="Monaco"/>
                <a:sym typeface="Monaco"/>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5" name="Shape 135"/>
          <p:cNvSpPr>
            <a:spLocks noGrp="1"/>
          </p:cNvSpPr>
          <p:nvPr>
            <p:ph type="sldNum" sz="quarter" idx="2"/>
          </p:nvPr>
        </p:nvSpPr>
        <p:spPr>
          <a:xfrm>
            <a:off x="12536220" y="9309100"/>
            <a:ext cx="312015" cy="312343"/>
          </a:xfrm>
          <a:prstGeom prst="rect">
            <a:avLst/>
          </a:prstGeom>
        </p:spPr>
        <p:txBody>
          <a:bodyPr>
            <a:normAutofit/>
          </a:bodyPr>
          <a:lstStyle>
            <a:lvl1pPr algn="r">
              <a:defRPr sz="1400" b="1">
                <a:solidFill>
                  <a:srgbClr val="FFFFFF">
                    <a:alpha val="70000"/>
                  </a:srgbClr>
                </a:solidFil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142" name="Grunge_Backgrounds___Paper_2_by_zerocustom1989.tiff"/>
          <p:cNvPicPr>
            <a:picLocks noChangeAspect="1"/>
          </p:cNvPicPr>
          <p:nvPr/>
        </p:nvPicPr>
        <p:blipFill>
          <a:blip r:embed="rId2">
            <a:extLst/>
          </a:blip>
          <a:srcRect l="81" t="130" r="16205"/>
          <a:stretch>
            <a:fillRect/>
          </a:stretch>
        </p:blipFill>
        <p:spPr>
          <a:xfrm>
            <a:off x="-76200" y="-20638"/>
            <a:ext cx="13144500" cy="9807232"/>
          </a:xfrm>
          <a:prstGeom prst="rect">
            <a:avLst/>
          </a:prstGeom>
          <a:ln w="12700">
            <a:miter lim="400000"/>
          </a:ln>
        </p:spPr>
      </p:pic>
      <p:sp>
        <p:nvSpPr>
          <p:cNvPr id="143" name="Shape 143"/>
          <p:cNvSpPr>
            <a:spLocks noGrp="1"/>
          </p:cNvSpPr>
          <p:nvPr>
            <p:ph type="title"/>
          </p:nvPr>
        </p:nvSpPr>
        <p:spPr>
          <a:xfrm>
            <a:off x="1270000" y="635000"/>
            <a:ext cx="10464800" cy="2108200"/>
          </a:xfrm>
          <a:prstGeom prst="rect">
            <a:avLst/>
          </a:prstGeom>
        </p:spPr>
        <p:txBody>
          <a:bodyPr/>
          <a:lstStyle>
            <a:lvl1pPr algn="l">
              <a:defRPr sz="7200" b="0">
                <a:solidFill>
                  <a:srgbClr val="3E231A"/>
                </a:solidFill>
                <a:latin typeface="Papyrus"/>
                <a:ea typeface="Papyrus"/>
                <a:cs typeface="Papyrus"/>
                <a:sym typeface="Papyrus"/>
              </a:defRPr>
            </a:lvl1pPr>
          </a:lstStyle>
          <a:p>
            <a:pPr>
              <a:defRPr>
                <a:effectLst/>
              </a:defRPr>
            </a:pPr>
            <a:r>
              <a:t>Title Text</a:t>
            </a:r>
          </a:p>
        </p:txBody>
      </p:sp>
      <p:sp>
        <p:nvSpPr>
          <p:cNvPr id="144" name="Shape 144"/>
          <p:cNvSpPr>
            <a:spLocks noGrp="1"/>
          </p:cNvSpPr>
          <p:nvPr>
            <p:ph type="body" idx="1"/>
          </p:nvPr>
        </p:nvSpPr>
        <p:spPr>
          <a:xfrm>
            <a:off x="1270000" y="2819400"/>
            <a:ext cx="10464800" cy="5842000"/>
          </a:xfrm>
          <a:prstGeom prst="rect">
            <a:avLst/>
          </a:prstGeom>
        </p:spPr>
        <p:txBody>
          <a:bodyPr/>
          <a:lstStyle>
            <a:lvl1pPr marL="863600" indent="-558800">
              <a:spcBef>
                <a:spcPts val="1200"/>
              </a:spcBef>
              <a:buSzPct val="30000"/>
              <a:buBlip>
                <a:blip r:embed="rId3"/>
              </a:buBlip>
              <a:defRPr sz="4200">
                <a:solidFill>
                  <a:srgbClr val="3E231A"/>
                </a:solidFill>
                <a:latin typeface="Papyrus"/>
                <a:ea typeface="Papyrus"/>
                <a:cs typeface="Papyrus"/>
                <a:sym typeface="Papyrus"/>
              </a:defRPr>
            </a:lvl1pPr>
            <a:lvl2pPr marL="1562100" indent="-558800">
              <a:spcBef>
                <a:spcPts val="1200"/>
              </a:spcBef>
              <a:buSzPct val="30000"/>
              <a:buBlip>
                <a:blip r:embed="rId3"/>
              </a:buBlip>
              <a:defRPr sz="4200">
                <a:solidFill>
                  <a:srgbClr val="3E231A"/>
                </a:solidFill>
                <a:latin typeface="Papyrus"/>
                <a:ea typeface="Papyrus"/>
                <a:cs typeface="Papyrus"/>
                <a:sym typeface="Papyrus"/>
              </a:defRPr>
            </a:lvl2pPr>
            <a:lvl3pPr marL="2273300" indent="-558800">
              <a:spcBef>
                <a:spcPts val="1200"/>
              </a:spcBef>
              <a:buSzPct val="30000"/>
              <a:buBlip>
                <a:blip r:embed="rId3"/>
              </a:buBlip>
              <a:defRPr sz="4200">
                <a:solidFill>
                  <a:srgbClr val="3E231A"/>
                </a:solidFill>
                <a:latin typeface="Papyrus"/>
                <a:ea typeface="Papyrus"/>
                <a:cs typeface="Papyrus"/>
                <a:sym typeface="Papyrus"/>
              </a:defRPr>
            </a:lvl3pPr>
            <a:lvl4pPr marL="2984500" indent="-558800">
              <a:spcBef>
                <a:spcPts val="1200"/>
              </a:spcBef>
              <a:buSzPct val="30000"/>
              <a:buBlip>
                <a:blip r:embed="rId3"/>
              </a:buBlip>
              <a:defRPr sz="4200">
                <a:solidFill>
                  <a:srgbClr val="3E231A"/>
                </a:solidFill>
                <a:latin typeface="Papyrus"/>
                <a:ea typeface="Papyrus"/>
                <a:cs typeface="Papyrus"/>
                <a:sym typeface="Papyrus"/>
              </a:defRPr>
            </a:lvl4pPr>
            <a:lvl5pPr marL="3708400" indent="-558800">
              <a:spcBef>
                <a:spcPts val="1200"/>
              </a:spcBef>
              <a:buSzPct val="30000"/>
              <a:buBlip>
                <a:blip r:embed="rId3"/>
              </a:buBlip>
              <a:defRPr sz="4200">
                <a:solidFill>
                  <a:srgbClr val="3E231A"/>
                </a:solidFill>
                <a:latin typeface="Papyrus"/>
                <a:ea typeface="Papyrus"/>
                <a:cs typeface="Papyrus"/>
                <a:sym typeface="Papyru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5" name="Shape 145"/>
          <p:cNvSpPr>
            <a:spLocks noGrp="1"/>
          </p:cNvSpPr>
          <p:nvPr>
            <p:ph type="sldNum" sz="quarter" idx="2"/>
          </p:nvPr>
        </p:nvSpPr>
        <p:spPr>
          <a:xfrm>
            <a:off x="6337300" y="9296400"/>
            <a:ext cx="323478" cy="457200"/>
          </a:xfrm>
          <a:prstGeom prst="rect">
            <a:avLst/>
          </a:prstGeom>
        </p:spPr>
        <p:txBody>
          <a:bodyPr>
            <a:normAutofit/>
          </a:bodyPr>
          <a:lstStyle>
            <a:lvl1pPr>
              <a:defRPr>
                <a:solidFill>
                  <a:srgbClr val="3E231A"/>
                </a:solidFill>
                <a:latin typeface="Papyrus"/>
                <a:ea typeface="Papyrus"/>
                <a:cs typeface="Papyrus"/>
                <a:sym typeface="Papyrus"/>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152" name="cool-background-textures-at_textures1.png"/>
          <p:cNvPicPr>
            <a:picLocks/>
          </p:cNvPicPr>
          <p:nvPr/>
        </p:nvPicPr>
        <p:blipFill>
          <a:blip r:embed="rId2">
            <a:extLst/>
          </a:blip>
          <a:stretch>
            <a:fillRect/>
          </a:stretch>
        </p:blipFill>
        <p:spPr>
          <a:xfrm>
            <a:off x="-1295400" y="0"/>
            <a:ext cx="14274800" cy="9753600"/>
          </a:xfrm>
          <a:prstGeom prst="rect">
            <a:avLst/>
          </a:prstGeom>
          <a:ln w="12700">
            <a:miter lim="400000"/>
          </a:ln>
        </p:spPr>
      </p:pic>
      <p:sp>
        <p:nvSpPr>
          <p:cNvPr id="153" name="Shape 153"/>
          <p:cNvSpPr>
            <a:spLocks noGrp="1"/>
          </p:cNvSpPr>
          <p:nvPr>
            <p:ph type="title"/>
          </p:nvPr>
        </p:nvSpPr>
        <p:spPr>
          <a:xfrm>
            <a:off x="1079500" y="152400"/>
            <a:ext cx="10845800" cy="2095500"/>
          </a:xfrm>
          <a:prstGeom prst="rect">
            <a:avLst/>
          </a:prstGeom>
        </p:spPr>
        <p:txBody>
          <a:bodyPr/>
          <a:lstStyle>
            <a:lvl1pPr>
              <a:defRPr sz="7000" b="0">
                <a:latin typeface="American Typewriter"/>
                <a:ea typeface="American Typewriter"/>
                <a:cs typeface="American Typewriter"/>
                <a:sym typeface="American Typewriter"/>
              </a:defRPr>
            </a:lvl1pPr>
          </a:lstStyle>
          <a:p>
            <a:pPr>
              <a:defRPr>
                <a:effectLst/>
              </a:defRPr>
            </a:pPr>
            <a:r>
              <a:t>Title Text</a:t>
            </a:r>
          </a:p>
        </p:txBody>
      </p:sp>
      <p:sp>
        <p:nvSpPr>
          <p:cNvPr id="154" name="Shape 154"/>
          <p:cNvSpPr>
            <a:spLocks noGrp="1"/>
          </p:cNvSpPr>
          <p:nvPr>
            <p:ph type="body" idx="1"/>
          </p:nvPr>
        </p:nvSpPr>
        <p:spPr>
          <a:xfrm>
            <a:off x="1079500" y="2527300"/>
            <a:ext cx="10845800" cy="6108700"/>
          </a:xfrm>
          <a:prstGeom prst="rect">
            <a:avLst/>
          </a:prstGeom>
        </p:spPr>
        <p:txBody>
          <a:bodyPr/>
          <a:lstStyle>
            <a:lvl1pPr marL="904390" indent="-561490">
              <a:spcBef>
                <a:spcPts val="3200"/>
              </a:spcBef>
              <a:buSzPct val="120000"/>
              <a:defRPr sz="4200">
                <a:solidFill>
                  <a:srgbClr val="FFFFFF"/>
                </a:solidFill>
                <a:latin typeface="American Typewriter"/>
                <a:ea typeface="American Typewriter"/>
                <a:cs typeface="American Typewriter"/>
                <a:sym typeface="American Typewriter"/>
              </a:defRPr>
            </a:lvl1pPr>
            <a:lvl2pPr marL="1429323" indent="-561490">
              <a:spcBef>
                <a:spcPts val="3200"/>
              </a:spcBef>
              <a:buSzPct val="120000"/>
              <a:defRPr sz="4200">
                <a:solidFill>
                  <a:srgbClr val="FFFFFF"/>
                </a:solidFill>
                <a:latin typeface="American Typewriter"/>
                <a:ea typeface="American Typewriter"/>
                <a:cs typeface="American Typewriter"/>
                <a:sym typeface="American Typewriter"/>
              </a:defRPr>
            </a:lvl2pPr>
            <a:lvl3pPr marL="1937323" indent="-561490">
              <a:spcBef>
                <a:spcPts val="3200"/>
              </a:spcBef>
              <a:buSzPct val="120000"/>
              <a:defRPr sz="4200">
                <a:solidFill>
                  <a:srgbClr val="FFFFFF"/>
                </a:solidFill>
                <a:latin typeface="American Typewriter"/>
                <a:ea typeface="American Typewriter"/>
                <a:cs typeface="American Typewriter"/>
                <a:sym typeface="American Typewriter"/>
              </a:defRPr>
            </a:lvl3pPr>
            <a:lvl4pPr marL="2462257" indent="-561490">
              <a:spcBef>
                <a:spcPts val="3200"/>
              </a:spcBef>
              <a:buSzPct val="120000"/>
              <a:defRPr sz="4200">
                <a:solidFill>
                  <a:srgbClr val="FFFFFF"/>
                </a:solidFill>
                <a:latin typeface="American Typewriter"/>
                <a:ea typeface="American Typewriter"/>
                <a:cs typeface="American Typewriter"/>
                <a:sym typeface="American Typewriter"/>
              </a:defRPr>
            </a:lvl4pPr>
            <a:lvl5pPr marL="2987190" indent="-561490">
              <a:spcBef>
                <a:spcPts val="3200"/>
              </a:spcBef>
              <a:buSzPct val="120000"/>
              <a:defRPr sz="4200">
                <a:solidFill>
                  <a:srgbClr val="FFFFFF"/>
                </a:solidFill>
                <a:latin typeface="American Typewriter"/>
                <a:ea typeface="American Typewriter"/>
                <a:cs typeface="American Typewriter"/>
                <a:sym typeface="American Typewriter"/>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5" name="Shape 155"/>
          <p:cNvSpPr>
            <a:spLocks noGrp="1"/>
          </p:cNvSpPr>
          <p:nvPr>
            <p:ph type="sldNum" sz="quarter" idx="2"/>
          </p:nvPr>
        </p:nvSpPr>
        <p:spPr>
          <a:xfrm>
            <a:off x="6311900" y="9080500"/>
            <a:ext cx="384506" cy="368300"/>
          </a:xfrm>
          <a:prstGeom prst="rect">
            <a:avLst/>
          </a:prstGeom>
        </p:spPr>
        <p:txBody>
          <a:bodyPr>
            <a:normAutofit/>
          </a:bodyPr>
          <a:lstStyle>
            <a:lvl1pPr>
              <a:defRPr>
                <a:solidFill>
                  <a:srgbClr val="FFFFFF"/>
                </a:solidFill>
                <a:latin typeface="American Typewriter"/>
                <a:ea typeface="American Typewriter"/>
                <a:cs typeface="American Typewriter"/>
                <a:sym typeface="American Typewriter"/>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62" name="Shape 162"/>
          <p:cNvSpPr>
            <a:spLocks noGrp="1"/>
          </p:cNvSpPr>
          <p:nvPr>
            <p:ph type="body" idx="1"/>
          </p:nvPr>
        </p:nvSpPr>
        <p:spPr>
          <a:xfrm>
            <a:off x="1270000" y="1270000"/>
            <a:ext cx="10464800" cy="7213600"/>
          </a:xfrm>
          <a:prstGeom prst="rect">
            <a:avLst/>
          </a:prstGeom>
        </p:spPr>
        <p:txBody>
          <a:bodyPr/>
          <a:lstStyle>
            <a:lvl1pPr marL="889000" indent="-571500">
              <a:spcBef>
                <a:spcPts val="4800"/>
              </a:spcBef>
              <a:buSzPct val="171000"/>
              <a:defRPr sz="4200">
                <a:solidFill>
                  <a:srgbClr val="FFFFFF"/>
                </a:solidFill>
                <a:latin typeface="Gill Sans"/>
                <a:ea typeface="Gill Sans"/>
                <a:cs typeface="Gill Sans"/>
                <a:sym typeface="Gill Sans"/>
              </a:defRPr>
            </a:lvl1pPr>
            <a:lvl2pPr marL="1333500" indent="-571500">
              <a:spcBef>
                <a:spcPts val="4800"/>
              </a:spcBef>
              <a:buSzPct val="171000"/>
              <a:defRPr sz="4200">
                <a:solidFill>
                  <a:srgbClr val="FFFFFF"/>
                </a:solidFill>
                <a:latin typeface="Gill Sans"/>
                <a:ea typeface="Gill Sans"/>
                <a:cs typeface="Gill Sans"/>
                <a:sym typeface="Gill Sans"/>
              </a:defRPr>
            </a:lvl2pPr>
            <a:lvl3pPr marL="1778000" indent="-571500">
              <a:spcBef>
                <a:spcPts val="4800"/>
              </a:spcBef>
              <a:buSzPct val="171000"/>
              <a:defRPr sz="4200">
                <a:solidFill>
                  <a:srgbClr val="FFFFFF"/>
                </a:solidFill>
                <a:latin typeface="Gill Sans"/>
                <a:ea typeface="Gill Sans"/>
                <a:cs typeface="Gill Sans"/>
                <a:sym typeface="Gill Sans"/>
              </a:defRPr>
            </a:lvl3pPr>
            <a:lvl4pPr marL="2222500" indent="-571500">
              <a:spcBef>
                <a:spcPts val="4800"/>
              </a:spcBef>
              <a:buSzPct val="171000"/>
              <a:defRPr sz="4200">
                <a:solidFill>
                  <a:srgbClr val="FFFFFF"/>
                </a:solidFill>
                <a:latin typeface="Gill Sans"/>
                <a:ea typeface="Gill Sans"/>
                <a:cs typeface="Gill Sans"/>
                <a:sym typeface="Gill Sans"/>
              </a:defRPr>
            </a:lvl4pPr>
            <a:lvl5pPr marL="2667000" indent="-571500">
              <a:spcBef>
                <a:spcPts val="4800"/>
              </a:spcBef>
              <a:buSzPct val="171000"/>
              <a:defRPr sz="4200">
                <a:solidFill>
                  <a:srgbClr val="FFFFFF"/>
                </a:solidFill>
                <a:latin typeface="Gill Sans"/>
                <a:ea typeface="Gill Sans"/>
                <a:cs typeface="Gill Sans"/>
                <a:sym typeface="Gill San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3" name="Shape 163"/>
          <p:cNvSpPr>
            <a:spLocks noGrp="1"/>
          </p:cNvSpPr>
          <p:nvPr>
            <p:ph type="sldNum" sz="quarter" idx="2"/>
          </p:nvPr>
        </p:nvSpPr>
        <p:spPr>
          <a:xfrm>
            <a:off x="6324600" y="9258300"/>
            <a:ext cx="342900" cy="368300"/>
          </a:xfrm>
          <a:prstGeom prst="rect">
            <a:avLst/>
          </a:prstGeom>
        </p:spPr>
        <p:txBody>
          <a:bodyPr>
            <a:normAutofit/>
          </a:bodyPr>
          <a:lstStyle>
            <a:lvl1pPr>
              <a:defRPr>
                <a:solidFill>
                  <a:srgbClr val="FFFFFF"/>
                </a:solidFill>
                <a:latin typeface="Gill Sans"/>
                <a:ea typeface="Gill Sans"/>
                <a:cs typeface="Gill Sans"/>
                <a:sym typeface="Gill Sans"/>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70" name="Shape 170"/>
          <p:cNvSpPr>
            <a:spLocks noGrp="1"/>
          </p:cNvSpPr>
          <p:nvPr>
            <p:ph type="title"/>
          </p:nvPr>
        </p:nvSpPr>
        <p:spPr>
          <a:xfrm>
            <a:off x="787400" y="2057400"/>
            <a:ext cx="11430000" cy="3175000"/>
          </a:xfrm>
          <a:prstGeom prst="rect">
            <a:avLst/>
          </a:prstGeom>
        </p:spPr>
        <p:txBody>
          <a:bodyPr anchor="b"/>
          <a:lstStyle>
            <a:lvl1pPr>
              <a:defRPr sz="10000" b="0">
                <a:solidFill>
                  <a:srgbClr val="515151"/>
                </a:solidFill>
                <a:effectLst>
                  <a:outerShdw blurRad="38100" dist="50800" dir="3000000" rotWithShape="0">
                    <a:srgbClr val="FFFFFF">
                      <a:alpha val="60000"/>
                    </a:srgbClr>
                  </a:outerShdw>
                </a:effectLst>
                <a:latin typeface="Cochin"/>
                <a:ea typeface="Cochin"/>
                <a:cs typeface="Cochin"/>
                <a:sym typeface="Cochin"/>
              </a:defRPr>
            </a:lvl1pPr>
          </a:lstStyle>
          <a:p>
            <a:r>
              <a:t>Title Text</a:t>
            </a:r>
          </a:p>
        </p:txBody>
      </p:sp>
      <p:sp>
        <p:nvSpPr>
          <p:cNvPr id="171" name="Shape 171"/>
          <p:cNvSpPr>
            <a:spLocks noGrp="1"/>
          </p:cNvSpPr>
          <p:nvPr>
            <p:ph type="body" sz="quarter" idx="1"/>
          </p:nvPr>
        </p:nvSpPr>
        <p:spPr>
          <a:xfrm>
            <a:off x="787400" y="5334000"/>
            <a:ext cx="11430000" cy="1524000"/>
          </a:xfrm>
          <a:prstGeom prst="rect">
            <a:avLst/>
          </a:prstGeom>
        </p:spPr>
        <p:txBody>
          <a:bodyPr anchor="t"/>
          <a:lstStyle>
            <a:lvl1pPr marL="0" indent="0" algn="ctr">
              <a:spcBef>
                <a:spcPts val="0"/>
              </a:spcBef>
              <a:buSzTx/>
              <a:buNone/>
              <a:defRPr sz="4200">
                <a:solidFill>
                  <a:srgbClr val="515151"/>
                </a:solidFill>
                <a:effectLst>
                  <a:outerShdw blurRad="38100" dist="50800" dir="3000000" rotWithShape="0">
                    <a:srgbClr val="FFFFFF">
                      <a:alpha val="60000"/>
                    </a:srgbClr>
                  </a:outerShdw>
                </a:effectLst>
                <a:latin typeface="Cochin"/>
                <a:ea typeface="Cochin"/>
                <a:cs typeface="Cochin"/>
                <a:sym typeface="Cochin"/>
              </a:defRPr>
            </a:lvl1pPr>
            <a:lvl2pPr marL="0" indent="228600" algn="ctr">
              <a:spcBef>
                <a:spcPts val="0"/>
              </a:spcBef>
              <a:buSzTx/>
              <a:buNone/>
              <a:defRPr sz="4200">
                <a:solidFill>
                  <a:srgbClr val="515151"/>
                </a:solidFill>
                <a:effectLst>
                  <a:outerShdw blurRad="38100" dist="50800" dir="3000000" rotWithShape="0">
                    <a:srgbClr val="FFFFFF">
                      <a:alpha val="60000"/>
                    </a:srgbClr>
                  </a:outerShdw>
                </a:effectLst>
                <a:latin typeface="Cochin"/>
                <a:ea typeface="Cochin"/>
                <a:cs typeface="Cochin"/>
                <a:sym typeface="Cochin"/>
              </a:defRPr>
            </a:lvl2pPr>
            <a:lvl3pPr marL="0" indent="457200" algn="ctr">
              <a:spcBef>
                <a:spcPts val="0"/>
              </a:spcBef>
              <a:buSzTx/>
              <a:buNone/>
              <a:defRPr sz="4200">
                <a:solidFill>
                  <a:srgbClr val="515151"/>
                </a:solidFill>
                <a:effectLst>
                  <a:outerShdw blurRad="38100" dist="50800" dir="3000000" rotWithShape="0">
                    <a:srgbClr val="FFFFFF">
                      <a:alpha val="60000"/>
                    </a:srgbClr>
                  </a:outerShdw>
                </a:effectLst>
                <a:latin typeface="Cochin"/>
                <a:ea typeface="Cochin"/>
                <a:cs typeface="Cochin"/>
                <a:sym typeface="Cochin"/>
              </a:defRPr>
            </a:lvl3pPr>
            <a:lvl4pPr marL="0" indent="685800" algn="ctr">
              <a:spcBef>
                <a:spcPts val="0"/>
              </a:spcBef>
              <a:buSzTx/>
              <a:buNone/>
              <a:defRPr sz="4200">
                <a:solidFill>
                  <a:srgbClr val="515151"/>
                </a:solidFill>
                <a:effectLst>
                  <a:outerShdw blurRad="38100" dist="50800" dir="3000000" rotWithShape="0">
                    <a:srgbClr val="FFFFFF">
                      <a:alpha val="60000"/>
                    </a:srgbClr>
                  </a:outerShdw>
                </a:effectLst>
                <a:latin typeface="Cochin"/>
                <a:ea typeface="Cochin"/>
                <a:cs typeface="Cochin"/>
                <a:sym typeface="Cochin"/>
              </a:defRPr>
            </a:lvl4pPr>
            <a:lvl5pPr marL="0" indent="914400" algn="ctr">
              <a:spcBef>
                <a:spcPts val="0"/>
              </a:spcBef>
              <a:buSzTx/>
              <a:buNone/>
              <a:defRPr sz="4200">
                <a:solidFill>
                  <a:srgbClr val="515151"/>
                </a:solidFill>
                <a:effectLst>
                  <a:outerShdw blurRad="38100" dist="50800" dir="3000000" rotWithShape="0">
                    <a:srgbClr val="FFFFFF">
                      <a:alpha val="60000"/>
                    </a:srgbClr>
                  </a:outerShdw>
                </a:effectLst>
                <a:latin typeface="Cochin"/>
                <a:ea typeface="Cochin"/>
                <a:cs typeface="Cochin"/>
                <a:sym typeface="Cochin"/>
              </a:defRPr>
            </a:lvl5pPr>
          </a:lstStyle>
          <a:p>
            <a:r>
              <a:t>Body Level One</a:t>
            </a:r>
          </a:p>
          <a:p>
            <a:pPr lvl="1"/>
            <a:r>
              <a:t>Body Level Two</a:t>
            </a:r>
          </a:p>
          <a:p>
            <a:pPr lvl="2"/>
            <a:r>
              <a:t>Body Level Three</a:t>
            </a:r>
          </a:p>
          <a:p>
            <a:pPr lvl="3"/>
            <a:r>
              <a:t>Body Level Four</a:t>
            </a:r>
          </a:p>
          <a:p>
            <a:pPr lvl="4"/>
            <a:r>
              <a:t>Body Level Five</a:t>
            </a:r>
          </a:p>
        </p:txBody>
      </p:sp>
      <p:sp>
        <p:nvSpPr>
          <p:cNvPr id="172" name="Shape 172"/>
          <p:cNvSpPr>
            <a:spLocks noGrp="1"/>
          </p:cNvSpPr>
          <p:nvPr>
            <p:ph type="sldNum" sz="quarter" idx="2"/>
          </p:nvPr>
        </p:nvSpPr>
        <p:spPr>
          <a:xfrm>
            <a:off x="6311900" y="9258300"/>
            <a:ext cx="368301" cy="393700"/>
          </a:xfrm>
          <a:prstGeom prst="rect">
            <a:avLst/>
          </a:prstGeom>
        </p:spPr>
        <p:txBody>
          <a:bodyPr/>
          <a:lstStyle>
            <a:lvl1pPr>
              <a:defRPr sz="2000">
                <a:solidFill>
                  <a:srgbClr val="515151"/>
                </a:solidFill>
                <a:latin typeface="Cochin"/>
                <a:ea typeface="Cochin"/>
                <a:cs typeface="Cochin"/>
                <a:sym typeface="Cochin"/>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04900" y="758938"/>
            <a:ext cx="10795000" cy="5943601"/>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21" name="Shape 21"/>
          <p:cNvSpPr>
            <a:spLocks noGrp="1"/>
          </p:cNvSpPr>
          <p:nvPr>
            <p:ph type="title"/>
          </p:nvPr>
        </p:nvSpPr>
        <p:spPr>
          <a:xfrm>
            <a:off x="762000" y="6883400"/>
            <a:ext cx="11480800" cy="1079500"/>
          </a:xfrm>
          <a:prstGeom prst="rect">
            <a:avLst/>
          </a:prstGeom>
        </p:spPr>
        <p:txBody>
          <a:bodyPr anchor="b"/>
          <a:lstStyle/>
          <a:p>
            <a:r>
              <a:t>Title Text</a:t>
            </a:r>
          </a:p>
        </p:txBody>
      </p:sp>
      <p:sp>
        <p:nvSpPr>
          <p:cNvPr id="22" name="Shape 22"/>
          <p:cNvSpPr>
            <a:spLocks noGrp="1"/>
          </p:cNvSpPr>
          <p:nvPr>
            <p:ph type="body" sz="quarter" idx="1"/>
          </p:nvPr>
        </p:nvSpPr>
        <p:spPr>
          <a:xfrm>
            <a:off x="762000" y="8128000"/>
            <a:ext cx="11480800" cy="9144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79" name="Shape 179"/>
          <p:cNvSpPr>
            <a:spLocks noGrp="1"/>
          </p:cNvSpPr>
          <p:nvPr>
            <p:ph type="sldNum" sz="quarter" idx="2"/>
          </p:nvPr>
        </p:nvSpPr>
        <p:spPr>
          <a:xfrm>
            <a:off x="12005833" y="9130186"/>
            <a:ext cx="348727" cy="339202"/>
          </a:xfrm>
          <a:prstGeom prst="rect">
            <a:avLst/>
          </a:prstGeom>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86" name="Shape 186"/>
          <p:cNvSpPr>
            <a:spLocks noGrp="1"/>
          </p:cNvSpPr>
          <p:nvPr>
            <p:ph type="title"/>
          </p:nvPr>
        </p:nvSpPr>
        <p:spPr>
          <a:xfrm>
            <a:off x="1270000" y="2743200"/>
            <a:ext cx="10464800" cy="4267200"/>
          </a:xfrm>
          <a:prstGeom prst="rect">
            <a:avLst/>
          </a:prstGeom>
          <a:effectLst>
            <a:outerShdw blurRad="12700" dist="12700" dir="5400000" rotWithShape="0">
              <a:srgbClr val="424242"/>
            </a:outerShdw>
          </a:effectLst>
        </p:spPr>
        <p:txBody>
          <a:bodyPr/>
          <a:lstStyle>
            <a:lvl1pPr>
              <a:defRPr sz="8000" b="0" spc="-105">
                <a:solidFill>
                  <a:srgbClr val="E5E5E5"/>
                </a:solidFill>
                <a:latin typeface="Copperplate"/>
                <a:ea typeface="Copperplate"/>
                <a:cs typeface="Copperplate"/>
                <a:sym typeface="Copperplate"/>
              </a:defRPr>
            </a:lvl1pPr>
          </a:lstStyle>
          <a:p>
            <a:pPr>
              <a:defRPr>
                <a:effectLst/>
              </a:defRPr>
            </a:pPr>
            <a:r>
              <a:t>Title Text</a:t>
            </a:r>
          </a:p>
        </p:txBody>
      </p:sp>
      <p:sp>
        <p:nvSpPr>
          <p:cNvPr id="187" name="Shape 187"/>
          <p:cNvSpPr>
            <a:spLocks noGrp="1"/>
          </p:cNvSpPr>
          <p:nvPr>
            <p:ph type="sldNum" sz="quarter" idx="2"/>
          </p:nvPr>
        </p:nvSpPr>
        <p:spPr>
          <a:xfrm>
            <a:off x="6300706" y="9220200"/>
            <a:ext cx="387616" cy="325858"/>
          </a:xfrm>
          <a:prstGeom prst="rect">
            <a:avLst/>
          </a:prstGeom>
          <a:effectLst>
            <a:outerShdw blurRad="12700" dist="12700" dir="5400000" rotWithShape="0">
              <a:srgbClr val="424242"/>
            </a:outerShdw>
          </a:effectLst>
        </p:spPr>
        <p:txBody>
          <a:bodyPr>
            <a:normAutofit/>
          </a:bodyPr>
          <a:lstStyle>
            <a:lvl1pPr>
              <a:defRPr spc="-23">
                <a:solidFill>
                  <a:srgbClr val="CBCBCB"/>
                </a:solidFill>
                <a:latin typeface="Copperplate"/>
                <a:ea typeface="Copperplate"/>
                <a:cs typeface="Copperplate"/>
                <a:sym typeface="Copperplate"/>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762000" y="3517900"/>
            <a:ext cx="11480800" cy="2717800"/>
          </a:xfrm>
          <a:prstGeom prst="rect">
            <a:avLst/>
          </a:prstGeom>
        </p:spPr>
        <p:txBody>
          <a:bodyPr/>
          <a:lstStyle/>
          <a:p>
            <a:r>
              <a:t>Title Text</a:t>
            </a:r>
          </a:p>
        </p:txBody>
      </p:sp>
      <p:sp>
        <p:nvSpPr>
          <p:cNvPr id="31" name="Shape 31"/>
          <p:cNvSpPr>
            <a:spLocks noGrp="1"/>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654800" y="419100"/>
            <a:ext cx="5588000" cy="8648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39" name="Shape 39"/>
          <p:cNvSpPr>
            <a:spLocks noGrp="1"/>
          </p:cNvSpPr>
          <p:nvPr>
            <p:ph type="title"/>
          </p:nvPr>
        </p:nvSpPr>
        <p:spPr>
          <a:xfrm>
            <a:off x="762000" y="419100"/>
            <a:ext cx="5384800" cy="4597400"/>
          </a:xfrm>
          <a:prstGeom prst="rect">
            <a:avLst/>
          </a:prstGeom>
        </p:spPr>
        <p:txBody>
          <a:bodyPr anchor="b"/>
          <a:lstStyle>
            <a:lvl1pPr>
              <a:defRPr sz="5200"/>
            </a:lvl1pPr>
          </a:lstStyle>
          <a:p>
            <a:r>
              <a:t>Title Text</a:t>
            </a:r>
          </a:p>
        </p:txBody>
      </p:sp>
      <p:sp>
        <p:nvSpPr>
          <p:cNvPr id="40" name="Shape 40"/>
          <p:cNvSpPr>
            <a:spLocks noGrp="1"/>
          </p:cNvSpPr>
          <p:nvPr>
            <p:ph type="body" sz="quarter" idx="1"/>
          </p:nvPr>
        </p:nvSpPr>
        <p:spPr>
          <a:xfrm>
            <a:off x="762000" y="5245100"/>
            <a:ext cx="5384800" cy="38100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654800" y="2374900"/>
            <a:ext cx="5588000" cy="68072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762000" y="2374900"/>
            <a:ext cx="5384800" cy="6807200"/>
          </a:xfrm>
          <a:prstGeom prst="rect">
            <a:avLst/>
          </a:prstGeom>
        </p:spPr>
        <p:txBody>
          <a:bodyPr/>
          <a:lstStyle>
            <a:lvl1pPr marL="342900" indent="-342900">
              <a:spcBef>
                <a:spcPts val="3200"/>
              </a:spcBef>
              <a:buClr>
                <a:srgbClr val="EBEBEB"/>
              </a:buClr>
              <a:defRPr sz="2800"/>
            </a:lvl1pPr>
            <a:lvl2pPr marL="685800" indent="-342900">
              <a:spcBef>
                <a:spcPts val="3200"/>
              </a:spcBef>
              <a:buClr>
                <a:srgbClr val="EBEBEB"/>
              </a:buClr>
              <a:defRPr sz="2800"/>
            </a:lvl2pPr>
            <a:lvl3pPr marL="1028700" indent="-342900">
              <a:spcBef>
                <a:spcPts val="3200"/>
              </a:spcBef>
              <a:buClr>
                <a:srgbClr val="EBEBEB"/>
              </a:buClr>
              <a:defRPr sz="2800"/>
            </a:lvl3pPr>
            <a:lvl4pPr marL="1371600" indent="-342900">
              <a:spcBef>
                <a:spcPts val="3200"/>
              </a:spcBef>
              <a:buClr>
                <a:srgbClr val="EBEBEB"/>
              </a:buClr>
              <a:defRPr sz="2800"/>
            </a:lvl4pPr>
            <a:lvl5pPr marL="1714500" indent="-342900">
              <a:spcBef>
                <a:spcPts val="3200"/>
              </a:spcBef>
              <a:buClr>
                <a:srgbClr val="EBEBEB"/>
              </a:buClr>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762000" y="965200"/>
            <a:ext cx="11480800" cy="7823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680200" y="5626100"/>
            <a:ext cx="5588000" cy="3441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4" name="Shape 84"/>
          <p:cNvSpPr>
            <a:spLocks noGrp="1"/>
          </p:cNvSpPr>
          <p:nvPr>
            <p:ph type="pic" sz="half" idx="14"/>
          </p:nvPr>
        </p:nvSpPr>
        <p:spPr>
          <a:xfrm>
            <a:off x="6680200" y="419100"/>
            <a:ext cx="5588000" cy="49149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5" name="Shape 85"/>
          <p:cNvSpPr>
            <a:spLocks noGrp="1"/>
          </p:cNvSpPr>
          <p:nvPr>
            <p:ph type="pic" sz="half" idx="15"/>
          </p:nvPr>
        </p:nvSpPr>
        <p:spPr>
          <a:xfrm>
            <a:off x="762000" y="419100"/>
            <a:ext cx="5588000" cy="8648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62000" y="203200"/>
            <a:ext cx="11480800" cy="21463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762000" y="2413000"/>
            <a:ext cx="11480800" cy="6362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8300"/>
            <a:ext cx="368504" cy="374600"/>
          </a:xfrm>
          <a:prstGeom prst="rect">
            <a:avLst/>
          </a:prstGeom>
          <a:ln w="12700">
            <a:miter lim="400000"/>
          </a:ln>
        </p:spPr>
        <p:txBody>
          <a:bodyPr wrap="none" lIns="50800" tIns="50800" rIns="50800" bIns="50800">
            <a:spAutoFit/>
          </a:bodyPr>
          <a:lstStyle>
            <a:lvl1pPr>
              <a:defRPr sz="1800">
                <a:latin typeface="+mn-lt"/>
                <a:ea typeface="+mn-ea"/>
                <a:cs typeface="+mn-cs"/>
                <a:sym typeface="Helvetica Neue"/>
              </a:defRPr>
            </a:lvl1pPr>
          </a:lstStyle>
          <a:p>
            <a:pPr>
              <a:defRPr>
                <a:effectLst/>
              </a:defRPr>
            </a:pPr>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1pPr>
      <a:lvl2pPr marL="0" marR="0" indent="2286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2pPr>
      <a:lvl3pPr marL="0" marR="0" indent="4572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3pPr>
      <a:lvl4pPr marL="0" marR="0" indent="6858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4pPr>
      <a:lvl5pPr marL="0" marR="0" indent="9144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5pPr>
      <a:lvl6pPr marL="0" marR="0" indent="11430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6pPr>
      <a:lvl7pPr marL="0" marR="0" indent="13716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7pPr>
      <a:lvl8pPr marL="0" marR="0" indent="16002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8pPr>
      <a:lvl9pPr marL="0" marR="0" indent="18288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9pPr>
    </p:titleStyle>
    <p:bodyStyle>
      <a:lvl1pPr marL="406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812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1219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1625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20320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2438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2844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3251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3657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p:nvPr/>
        </p:nvSpPr>
        <p:spPr>
          <a:xfrm>
            <a:off x="6040690" y="5423333"/>
            <a:ext cx="6038380" cy="25699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457200">
              <a:spcBef>
                <a:spcPts val="1000"/>
              </a:spcBef>
              <a:defRPr>
                <a:solidFill>
                  <a:schemeClr val="accent4">
                    <a:hueOff val="481991"/>
                    <a:satOff val="11971"/>
                    <a:lumOff val="19007"/>
                  </a:schemeClr>
                </a:solidFill>
                <a:effectLst/>
                <a:latin typeface="Calibri"/>
                <a:ea typeface="Calibri"/>
                <a:cs typeface="Calibri"/>
                <a:sym typeface="Calibri"/>
              </a:defRPr>
            </a:pPr>
            <a:r>
              <a:rPr b="1" dirty="0" smtClean="0">
                <a:solidFill>
                  <a:srgbClr val="FFFF00"/>
                </a:solidFill>
              </a:rPr>
              <a:t>Prov</a:t>
            </a:r>
            <a:r>
              <a:rPr lang="en-US" b="1" dirty="0" smtClean="0">
                <a:solidFill>
                  <a:srgbClr val="FFFF00"/>
                </a:solidFill>
              </a:rPr>
              <a:t>.</a:t>
            </a:r>
            <a:r>
              <a:rPr b="1" dirty="0" smtClean="0">
                <a:solidFill>
                  <a:srgbClr val="FFFF00"/>
                </a:solidFill>
              </a:rPr>
              <a:t> </a:t>
            </a:r>
            <a:r>
              <a:rPr b="1" dirty="0">
                <a:solidFill>
                  <a:srgbClr val="FFFF00"/>
                </a:solidFill>
              </a:rPr>
              <a:t>15:18 </a:t>
            </a:r>
          </a:p>
          <a:p>
            <a:pPr defTabSz="457200">
              <a:spcBef>
                <a:spcPts val="1000"/>
              </a:spcBef>
              <a:defRPr>
                <a:solidFill>
                  <a:schemeClr val="accent4">
                    <a:hueOff val="481991"/>
                    <a:satOff val="11971"/>
                    <a:lumOff val="19007"/>
                  </a:schemeClr>
                </a:solidFill>
                <a:effectLst/>
                <a:latin typeface="Calibri"/>
                <a:ea typeface="Calibri"/>
                <a:cs typeface="Calibri"/>
                <a:sym typeface="Calibri"/>
              </a:defRPr>
            </a:pPr>
            <a:r>
              <a:rPr baseline="31999" dirty="0">
                <a:solidFill>
                  <a:srgbClr val="F8F8F8"/>
                </a:solidFill>
              </a:rPr>
              <a:t>18</a:t>
            </a:r>
            <a:r>
              <a:rPr dirty="0">
                <a:solidFill>
                  <a:srgbClr val="F8F8F8"/>
                </a:solidFill>
              </a:rPr>
              <a:t> A wrathful man stirs up strife, </a:t>
            </a:r>
            <a:r>
              <a:rPr lang="en-US" dirty="0" smtClean="0">
                <a:solidFill>
                  <a:srgbClr val="F8F8F8"/>
                </a:solidFill>
              </a:rPr>
              <a:t>b</a:t>
            </a:r>
            <a:r>
              <a:rPr dirty="0" smtClean="0">
                <a:solidFill>
                  <a:srgbClr val="F8F8F8"/>
                </a:solidFill>
              </a:rPr>
              <a:t>ut </a:t>
            </a:r>
            <a:r>
              <a:rPr dirty="0">
                <a:solidFill>
                  <a:srgbClr val="F8F8F8"/>
                </a:solidFill>
              </a:rPr>
              <a:t>he who is slow to anger allays contention.</a:t>
            </a:r>
          </a:p>
        </p:txBody>
      </p:sp>
      <p:sp>
        <p:nvSpPr>
          <p:cNvPr id="211" name="Shape 211"/>
          <p:cNvSpPr/>
          <p:nvPr/>
        </p:nvSpPr>
        <p:spPr>
          <a:xfrm>
            <a:off x="601866" y="8969424"/>
            <a:ext cx="11801067" cy="53541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900">
                <a:solidFill>
                  <a:srgbClr val="FFFFFF"/>
                </a:solidFill>
              </a:defRPr>
            </a:lvl1pPr>
          </a:lstStyle>
          <a:p>
            <a:r>
              <a:t>Biblical Principles To Help Us Properly React To Our Circumstances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p:nvPr/>
        </p:nvSpPr>
        <p:spPr>
          <a:xfrm>
            <a:off x="299614" y="125176"/>
            <a:ext cx="12405572" cy="10686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6400" b="1">
                <a:solidFill>
                  <a:srgbClr val="FFFFFF"/>
                </a:solidFill>
                <a:latin typeface="+mn-lt"/>
                <a:ea typeface="+mn-ea"/>
                <a:cs typeface="+mn-cs"/>
                <a:sym typeface="Helvetica Neue"/>
              </a:defRPr>
            </a:pPr>
            <a:r>
              <a:rPr sz="4700"/>
              <a:t>The Problem of</a:t>
            </a:r>
            <a:r>
              <a:t> OVERREACTION </a:t>
            </a:r>
          </a:p>
        </p:txBody>
      </p:sp>
      <p:sp>
        <p:nvSpPr>
          <p:cNvPr id="248" name="Shape 248"/>
          <p:cNvSpPr/>
          <p:nvPr/>
        </p:nvSpPr>
        <p:spPr>
          <a:xfrm>
            <a:off x="584112" y="1344083"/>
            <a:ext cx="11836575" cy="96436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defTabSz="457200">
              <a:defRPr sz="5600" b="1">
                <a:solidFill>
                  <a:srgbClr val="FFFFFF"/>
                </a:solidFill>
                <a:effectLst>
                  <a:outerShdw blurRad="50800" dist="63500" dir="2741674" rotWithShape="0">
                    <a:srgbClr val="000000"/>
                  </a:outerShdw>
                </a:effectLst>
                <a:latin typeface="Helvetica"/>
                <a:ea typeface="Helvetica"/>
                <a:cs typeface="Helvetica"/>
                <a:sym typeface="Helvetica"/>
              </a:defRPr>
            </a:lvl1pPr>
          </a:lstStyle>
          <a:p>
            <a:r>
              <a:rPr dirty="0">
                <a:solidFill>
                  <a:srgbClr val="FFFF00"/>
                </a:solidFill>
              </a:rPr>
              <a:t>Acts </a:t>
            </a:r>
            <a:r>
              <a:rPr dirty="0" smtClean="0">
                <a:solidFill>
                  <a:srgbClr val="FFFF00"/>
                </a:solidFill>
              </a:rPr>
              <a:t>21:27–36</a:t>
            </a:r>
            <a:endParaRPr dirty="0">
              <a:solidFill>
                <a:srgbClr val="FFFF00"/>
              </a:solidFill>
            </a:endParaRPr>
          </a:p>
        </p:txBody>
      </p:sp>
      <p:sp>
        <p:nvSpPr>
          <p:cNvPr id="249" name="Shape 249"/>
          <p:cNvSpPr/>
          <p:nvPr/>
        </p:nvSpPr>
        <p:spPr>
          <a:xfrm>
            <a:off x="4975776" y="2362199"/>
            <a:ext cx="8004462" cy="69249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406400" indent="-406400" algn="l">
              <a:spcBef>
                <a:spcPts val="1400"/>
              </a:spcBef>
              <a:buSzPct val="75000"/>
              <a:buChar char="•"/>
              <a:defRPr sz="3500"/>
            </a:pPr>
            <a:r>
              <a:rPr dirty="0"/>
              <a:t>Those who stirred up the people “SUPPOSED” Paul had defiled the temple </a:t>
            </a:r>
            <a:r>
              <a:rPr lang="en-US" dirty="0" smtClean="0"/>
              <a:t>–</a:t>
            </a:r>
            <a:r>
              <a:rPr dirty="0" smtClean="0"/>
              <a:t> </a:t>
            </a:r>
            <a:r>
              <a:rPr lang="en-US" b="1" dirty="0" smtClean="0">
                <a:solidFill>
                  <a:srgbClr val="FFFF00"/>
                </a:solidFill>
              </a:rPr>
              <a:t>v. </a:t>
            </a:r>
            <a:r>
              <a:rPr b="1" dirty="0" smtClean="0">
                <a:solidFill>
                  <a:srgbClr val="FFFF00"/>
                </a:solidFill>
              </a:rPr>
              <a:t>27-29</a:t>
            </a:r>
            <a:endParaRPr b="1" dirty="0">
              <a:solidFill>
                <a:srgbClr val="FFFF00"/>
              </a:solidFill>
            </a:endParaRPr>
          </a:p>
          <a:p>
            <a:pPr marL="406400" indent="-406400" algn="l">
              <a:spcBef>
                <a:spcPts val="1400"/>
              </a:spcBef>
              <a:buSzPct val="75000"/>
              <a:buChar char="•"/>
              <a:defRPr sz="3500"/>
            </a:pPr>
            <a:r>
              <a:rPr dirty="0"/>
              <a:t>Paul is “DRUG” from the temple </a:t>
            </a:r>
            <a:r>
              <a:rPr lang="en-US" b="1" dirty="0" smtClean="0">
                <a:solidFill>
                  <a:srgbClr val="FFFF00"/>
                </a:solidFill>
              </a:rPr>
              <a:t>–</a:t>
            </a:r>
            <a:r>
              <a:rPr b="1" dirty="0" smtClean="0">
                <a:solidFill>
                  <a:srgbClr val="FFFF00"/>
                </a:solidFill>
              </a:rPr>
              <a:t> </a:t>
            </a:r>
            <a:r>
              <a:rPr lang="en-US" b="1" dirty="0" smtClean="0">
                <a:solidFill>
                  <a:srgbClr val="FFFF00"/>
                </a:solidFill>
              </a:rPr>
              <a:t>v. </a:t>
            </a:r>
            <a:r>
              <a:rPr b="1" dirty="0" smtClean="0">
                <a:solidFill>
                  <a:srgbClr val="FFFF00"/>
                </a:solidFill>
              </a:rPr>
              <a:t>30</a:t>
            </a:r>
            <a:endParaRPr b="1" dirty="0">
              <a:solidFill>
                <a:srgbClr val="FFFF00"/>
              </a:solidFill>
            </a:endParaRPr>
          </a:p>
          <a:p>
            <a:pPr marL="406400" indent="-406400" algn="l">
              <a:spcBef>
                <a:spcPts val="1400"/>
              </a:spcBef>
              <a:buSzPct val="75000"/>
              <a:buChar char="•"/>
              <a:defRPr sz="3500"/>
            </a:pPr>
            <a:r>
              <a:rPr dirty="0"/>
              <a:t>They sought to kill Paul </a:t>
            </a:r>
            <a:r>
              <a:rPr lang="en-US" dirty="0" smtClean="0"/>
              <a:t>–</a:t>
            </a:r>
            <a:r>
              <a:rPr dirty="0" smtClean="0"/>
              <a:t> </a:t>
            </a:r>
            <a:r>
              <a:rPr lang="en-US" b="1" dirty="0" smtClean="0">
                <a:solidFill>
                  <a:srgbClr val="FFFF00"/>
                </a:solidFill>
              </a:rPr>
              <a:t>v. </a:t>
            </a:r>
            <a:r>
              <a:rPr b="1" dirty="0" smtClean="0">
                <a:solidFill>
                  <a:srgbClr val="FFFF00"/>
                </a:solidFill>
              </a:rPr>
              <a:t>31</a:t>
            </a:r>
            <a:endParaRPr b="1" dirty="0">
              <a:solidFill>
                <a:srgbClr val="FFFF00"/>
              </a:solidFill>
            </a:endParaRPr>
          </a:p>
          <a:p>
            <a:pPr marL="406400" indent="-406400" algn="l">
              <a:spcBef>
                <a:spcPts val="1400"/>
              </a:spcBef>
              <a:buSzPct val="75000"/>
              <a:buChar char="•"/>
              <a:defRPr sz="3500"/>
            </a:pPr>
            <a:r>
              <a:rPr dirty="0"/>
              <a:t>A Roman Commander had to take control </a:t>
            </a:r>
            <a:r>
              <a:rPr lang="en-US" dirty="0" smtClean="0"/>
              <a:t>–</a:t>
            </a:r>
            <a:r>
              <a:rPr dirty="0" smtClean="0"/>
              <a:t> </a:t>
            </a:r>
            <a:r>
              <a:rPr lang="en-US" b="1" dirty="0" smtClean="0">
                <a:solidFill>
                  <a:srgbClr val="FFFF00"/>
                </a:solidFill>
              </a:rPr>
              <a:t>v. </a:t>
            </a:r>
            <a:r>
              <a:rPr b="1" dirty="0" smtClean="0">
                <a:solidFill>
                  <a:srgbClr val="FFFF00"/>
                </a:solidFill>
              </a:rPr>
              <a:t>31-33 </a:t>
            </a:r>
            <a:endParaRPr lang="en-US" b="1" dirty="0" smtClean="0">
              <a:solidFill>
                <a:srgbClr val="FFFF00"/>
              </a:solidFill>
            </a:endParaRPr>
          </a:p>
          <a:p>
            <a:pPr marL="406400" indent="-406400" algn="l">
              <a:spcBef>
                <a:spcPts val="1400"/>
              </a:spcBef>
              <a:buSzPct val="75000"/>
              <a:buChar char="•"/>
              <a:defRPr sz="3500"/>
            </a:pPr>
            <a:r>
              <a:rPr dirty="0" smtClean="0"/>
              <a:t>The </a:t>
            </a:r>
            <a:r>
              <a:rPr dirty="0"/>
              <a:t>confusion of the people </a:t>
            </a:r>
            <a:r>
              <a:rPr lang="en-US" dirty="0" smtClean="0"/>
              <a:t>and </a:t>
            </a:r>
            <a:r>
              <a:rPr dirty="0" smtClean="0"/>
              <a:t>their </a:t>
            </a:r>
            <a:r>
              <a:rPr dirty="0"/>
              <a:t>demands </a:t>
            </a:r>
            <a:r>
              <a:rPr lang="en-US" dirty="0" smtClean="0"/>
              <a:t>–</a:t>
            </a:r>
            <a:r>
              <a:rPr dirty="0" smtClean="0"/>
              <a:t> </a:t>
            </a:r>
            <a:r>
              <a:rPr lang="en-US" b="1" dirty="0" smtClean="0">
                <a:solidFill>
                  <a:srgbClr val="FFFF00"/>
                </a:solidFill>
              </a:rPr>
              <a:t>v. </a:t>
            </a:r>
            <a:r>
              <a:rPr b="1" dirty="0" smtClean="0">
                <a:solidFill>
                  <a:srgbClr val="FFFF00"/>
                </a:solidFill>
              </a:rPr>
              <a:t>34-36</a:t>
            </a:r>
            <a:endParaRPr b="1" dirty="0">
              <a:solidFill>
                <a:srgbClr val="FFFF00"/>
              </a:solidFill>
            </a:endParaRPr>
          </a:p>
          <a:p>
            <a:pPr marL="406400" indent="-406400" algn="l">
              <a:spcBef>
                <a:spcPts val="1400"/>
              </a:spcBef>
              <a:buSzPct val="75000"/>
              <a:buChar char="•"/>
              <a:defRPr sz="3500"/>
            </a:pPr>
            <a:r>
              <a:rPr dirty="0"/>
              <a:t>Blinded by prejudice </a:t>
            </a:r>
            <a:r>
              <a:rPr lang="en-US" dirty="0" smtClean="0"/>
              <a:t>–</a:t>
            </a:r>
            <a:r>
              <a:rPr dirty="0" smtClean="0"/>
              <a:t> </a:t>
            </a:r>
            <a:r>
              <a:rPr lang="en-US" b="1" dirty="0" smtClean="0">
                <a:solidFill>
                  <a:srgbClr val="FFFF00"/>
                </a:solidFill>
              </a:rPr>
              <a:t>Acts </a:t>
            </a:r>
            <a:r>
              <a:rPr b="1" dirty="0" smtClean="0">
                <a:solidFill>
                  <a:srgbClr val="FFFF00"/>
                </a:solidFill>
              </a:rPr>
              <a:t>22:1-23</a:t>
            </a:r>
            <a:endParaRPr b="1" dirty="0">
              <a:solidFill>
                <a:srgbClr val="FFFF00"/>
              </a:solidFill>
            </a:endParaRPr>
          </a:p>
        </p:txBody>
      </p:sp>
      <p:sp>
        <p:nvSpPr>
          <p:cNvPr id="2" name="Rectangle 1"/>
          <p:cNvSpPr/>
          <p:nvPr/>
        </p:nvSpPr>
        <p:spPr>
          <a:xfrm>
            <a:off x="213926" y="8915400"/>
            <a:ext cx="4761849" cy="304800"/>
          </a:xfrm>
          <a:prstGeom prst="rect">
            <a:avLst/>
          </a:prstGeom>
          <a:solidFill>
            <a:srgbClr val="2E2E2E"/>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endParaRPr>
          </a:p>
        </p:txBody>
      </p:sp>
      <p:sp>
        <p:nvSpPr>
          <p:cNvPr id="7" name="Line Callout 2 6"/>
          <p:cNvSpPr/>
          <p:nvPr/>
        </p:nvSpPr>
        <p:spPr bwMode="auto">
          <a:xfrm>
            <a:off x="-27763" y="6303838"/>
            <a:ext cx="4945059" cy="3429000"/>
          </a:xfrm>
          <a:prstGeom prst="borderCallout2">
            <a:avLst>
              <a:gd name="adj1" fmla="val 23808"/>
              <a:gd name="adj2" fmla="val 99741"/>
              <a:gd name="adj3" fmla="val 21900"/>
              <a:gd name="adj4" fmla="val 99335"/>
              <a:gd name="adj5" fmla="val 73227"/>
              <a:gd name="adj6" fmla="val 202267"/>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sz="3200" b="1" dirty="0">
                <a:solidFill>
                  <a:srgbClr val="000000"/>
                </a:solidFill>
                <a:effectLst/>
                <a:cs typeface="Arial"/>
              </a:rPr>
              <a:t>And they listened to him until </a:t>
            </a:r>
            <a:r>
              <a:rPr lang="en-US" sz="3200" b="1" u="sng" dirty="0">
                <a:solidFill>
                  <a:srgbClr val="000000"/>
                </a:solidFill>
                <a:effectLst/>
                <a:cs typeface="Arial"/>
              </a:rPr>
              <a:t>this word</a:t>
            </a:r>
            <a:r>
              <a:rPr lang="en-US" sz="3200" b="1" dirty="0">
                <a:solidFill>
                  <a:srgbClr val="000000"/>
                </a:solidFill>
                <a:effectLst/>
                <a:cs typeface="Arial"/>
              </a:rPr>
              <a:t>, and then they raised their voices and said, "Away with such a fellow from the earth, for he is not fit to live!"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p:nvPr/>
        </p:nvSpPr>
        <p:spPr>
          <a:xfrm>
            <a:off x="299614" y="125176"/>
            <a:ext cx="12405572" cy="10686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6400" b="1">
                <a:solidFill>
                  <a:srgbClr val="FFFFFF"/>
                </a:solidFill>
                <a:latin typeface="+mn-lt"/>
                <a:ea typeface="+mn-ea"/>
                <a:cs typeface="+mn-cs"/>
                <a:sym typeface="Helvetica Neue"/>
              </a:defRPr>
            </a:pPr>
            <a:r>
              <a:rPr sz="4700"/>
              <a:t>The Problem of</a:t>
            </a:r>
            <a:r>
              <a:t> OVERREACTION </a:t>
            </a:r>
          </a:p>
        </p:txBody>
      </p:sp>
      <p:sp>
        <p:nvSpPr>
          <p:cNvPr id="254" name="Shape 254"/>
          <p:cNvSpPr/>
          <p:nvPr/>
        </p:nvSpPr>
        <p:spPr>
          <a:xfrm>
            <a:off x="601866" y="8969424"/>
            <a:ext cx="11801067" cy="53541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900">
                <a:solidFill>
                  <a:srgbClr val="FFFFFF"/>
                </a:solidFill>
              </a:defRPr>
            </a:lvl1pPr>
          </a:lstStyle>
          <a:p>
            <a:r>
              <a:t>Biblical Principles To Help Us Properly React To Our Circumstances</a:t>
            </a:r>
          </a:p>
        </p:txBody>
      </p:sp>
      <p:sp>
        <p:nvSpPr>
          <p:cNvPr id="255" name="Shape 255"/>
          <p:cNvSpPr/>
          <p:nvPr/>
        </p:nvSpPr>
        <p:spPr>
          <a:xfrm>
            <a:off x="5075608" y="1238261"/>
            <a:ext cx="7929143" cy="753283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406400" indent="-406400" algn="l">
              <a:spcBef>
                <a:spcPts val="700"/>
              </a:spcBef>
              <a:buSzPct val="75000"/>
              <a:buChar char="•"/>
              <a:defRPr sz="4400"/>
            </a:pPr>
            <a:r>
              <a:rPr dirty="0"/>
              <a:t>Why do we sometimes OVERREACT?</a:t>
            </a:r>
          </a:p>
          <a:p>
            <a:pPr marL="977900" lvl="1" indent="-571500" algn="l">
              <a:spcBef>
                <a:spcPts val="700"/>
              </a:spcBef>
              <a:buSzPct val="75000"/>
              <a:buFont typeface="Wingdings" panose="05000000000000000000" pitchFamily="2" charset="2"/>
              <a:buChar char="Ø"/>
              <a:defRPr sz="3700"/>
            </a:pPr>
            <a:r>
              <a:rPr dirty="0"/>
              <a:t>Ignorance </a:t>
            </a:r>
            <a:r>
              <a:rPr lang="en-US" dirty="0"/>
              <a:t>– </a:t>
            </a:r>
            <a:r>
              <a:rPr b="1" dirty="0" smtClean="0">
                <a:solidFill>
                  <a:srgbClr val="FFFF00"/>
                </a:solidFill>
              </a:rPr>
              <a:t>1 Ki</a:t>
            </a:r>
            <a:r>
              <a:rPr lang="en-US" b="1" dirty="0" smtClean="0">
                <a:solidFill>
                  <a:srgbClr val="FFFF00"/>
                </a:solidFill>
              </a:rPr>
              <a:t>.</a:t>
            </a:r>
            <a:r>
              <a:rPr b="1" dirty="0" smtClean="0">
                <a:solidFill>
                  <a:srgbClr val="FFFF00"/>
                </a:solidFill>
              </a:rPr>
              <a:t> 19:1-18</a:t>
            </a:r>
            <a:endParaRPr lang="en-US" b="1" dirty="0" smtClean="0">
              <a:solidFill>
                <a:srgbClr val="FFFF00"/>
              </a:solidFill>
            </a:endParaRPr>
          </a:p>
          <a:p>
            <a:pPr marL="977900" lvl="1" indent="-571500" algn="l">
              <a:spcBef>
                <a:spcPts val="700"/>
              </a:spcBef>
              <a:buSzPct val="75000"/>
              <a:buFont typeface="Wingdings" panose="05000000000000000000" pitchFamily="2" charset="2"/>
              <a:buChar char="Ø"/>
              <a:defRPr sz="3700"/>
            </a:pPr>
            <a:endParaRPr sz="1000" b="1" dirty="0">
              <a:solidFill>
                <a:srgbClr val="FFFF00"/>
              </a:solidFill>
            </a:endParaRPr>
          </a:p>
          <a:p>
            <a:pPr marL="977900" lvl="1" indent="-571500" algn="l">
              <a:spcBef>
                <a:spcPts val="700"/>
              </a:spcBef>
              <a:buSzPct val="75000"/>
              <a:buFont typeface="Wingdings" panose="05000000000000000000" pitchFamily="2" charset="2"/>
              <a:buChar char="Ø"/>
              <a:defRPr sz="3700"/>
            </a:pPr>
            <a:r>
              <a:rPr dirty="0"/>
              <a:t>Frustration </a:t>
            </a:r>
            <a:r>
              <a:rPr lang="en-US" dirty="0" smtClean="0"/>
              <a:t>–</a:t>
            </a:r>
            <a:r>
              <a:rPr dirty="0" smtClean="0"/>
              <a:t> </a:t>
            </a:r>
            <a:r>
              <a:rPr b="1" dirty="0" smtClean="0">
                <a:solidFill>
                  <a:srgbClr val="FFFF00"/>
                </a:solidFill>
              </a:rPr>
              <a:t>Num</a:t>
            </a:r>
            <a:r>
              <a:rPr lang="en-US" b="1" dirty="0" smtClean="0">
                <a:solidFill>
                  <a:srgbClr val="FFFF00"/>
                </a:solidFill>
              </a:rPr>
              <a:t>.</a:t>
            </a:r>
            <a:r>
              <a:rPr b="1" dirty="0" smtClean="0">
                <a:solidFill>
                  <a:srgbClr val="FFFF00"/>
                </a:solidFill>
              </a:rPr>
              <a:t> 20:11</a:t>
            </a:r>
            <a:r>
              <a:rPr lang="en-US" b="1" dirty="0" smtClean="0">
                <a:solidFill>
                  <a:srgbClr val="FFFF00"/>
                </a:solidFill>
              </a:rPr>
              <a:t>-</a:t>
            </a:r>
            <a:r>
              <a:rPr b="1" dirty="0" smtClean="0">
                <a:solidFill>
                  <a:srgbClr val="FFFF00"/>
                </a:solidFill>
              </a:rPr>
              <a:t>12</a:t>
            </a:r>
            <a:endParaRPr lang="en-US" b="1" dirty="0" smtClean="0">
              <a:solidFill>
                <a:srgbClr val="FFFF00"/>
              </a:solidFill>
            </a:endParaRPr>
          </a:p>
          <a:p>
            <a:pPr marL="977900" lvl="1" indent="-571500" algn="l">
              <a:spcBef>
                <a:spcPts val="700"/>
              </a:spcBef>
              <a:buSzPct val="75000"/>
              <a:buFont typeface="Wingdings" panose="05000000000000000000" pitchFamily="2" charset="2"/>
              <a:buChar char="Ø"/>
              <a:defRPr sz="3700"/>
            </a:pPr>
            <a:endParaRPr sz="1000" b="1" dirty="0">
              <a:solidFill>
                <a:srgbClr val="FFFF00"/>
              </a:solidFill>
            </a:endParaRPr>
          </a:p>
          <a:p>
            <a:pPr marL="977900" lvl="1" indent="-571500" algn="l">
              <a:spcBef>
                <a:spcPts val="700"/>
              </a:spcBef>
              <a:buSzPct val="75000"/>
              <a:buFont typeface="Wingdings" panose="05000000000000000000" pitchFamily="2" charset="2"/>
              <a:buChar char="Ø"/>
              <a:defRPr sz="3700"/>
            </a:pPr>
            <a:r>
              <a:rPr dirty="0"/>
              <a:t>Pride gets hurt </a:t>
            </a:r>
            <a:r>
              <a:rPr lang="en-US" dirty="0"/>
              <a:t>– </a:t>
            </a:r>
            <a:r>
              <a:rPr b="1" dirty="0" smtClean="0">
                <a:solidFill>
                  <a:srgbClr val="FFFF00"/>
                </a:solidFill>
              </a:rPr>
              <a:t>Prov</a:t>
            </a:r>
            <a:r>
              <a:rPr b="1" dirty="0">
                <a:solidFill>
                  <a:srgbClr val="FFFF00"/>
                </a:solidFill>
              </a:rPr>
              <a:t>. </a:t>
            </a:r>
            <a:r>
              <a:rPr b="1" dirty="0" smtClean="0">
                <a:solidFill>
                  <a:srgbClr val="FFFF00"/>
                </a:solidFill>
              </a:rPr>
              <a:t>28:25</a:t>
            </a:r>
            <a:endParaRPr lang="en-US" b="1" dirty="0" smtClean="0">
              <a:solidFill>
                <a:srgbClr val="FFFF00"/>
              </a:solidFill>
            </a:endParaRPr>
          </a:p>
          <a:p>
            <a:pPr marL="977900" lvl="1" indent="-571500" algn="l">
              <a:spcBef>
                <a:spcPts val="700"/>
              </a:spcBef>
              <a:buSzPct val="75000"/>
              <a:buFont typeface="Wingdings" panose="05000000000000000000" pitchFamily="2" charset="2"/>
              <a:buChar char="Ø"/>
              <a:defRPr sz="3700"/>
            </a:pPr>
            <a:endParaRPr lang="en-US" sz="1000" b="1" dirty="0" smtClean="0">
              <a:solidFill>
                <a:srgbClr val="FFFF00"/>
              </a:solidFill>
            </a:endParaRPr>
          </a:p>
          <a:p>
            <a:pPr marL="977900" lvl="1" indent="-571500" algn="l">
              <a:spcBef>
                <a:spcPts val="700"/>
              </a:spcBef>
              <a:buSzPct val="75000"/>
              <a:buFont typeface="Wingdings" panose="05000000000000000000" pitchFamily="2" charset="2"/>
              <a:buChar char="Ø"/>
              <a:defRPr sz="3700"/>
            </a:pPr>
            <a:r>
              <a:rPr dirty="0" smtClean="0"/>
              <a:t>Prejudice </a:t>
            </a:r>
            <a:r>
              <a:rPr lang="en-US" dirty="0" smtClean="0"/>
              <a:t>–</a:t>
            </a:r>
            <a:r>
              <a:rPr dirty="0" smtClean="0"/>
              <a:t> </a:t>
            </a:r>
            <a:r>
              <a:rPr b="1" dirty="0" smtClean="0">
                <a:solidFill>
                  <a:srgbClr val="FFFF00"/>
                </a:solidFill>
              </a:rPr>
              <a:t>Prov</a:t>
            </a:r>
            <a:r>
              <a:rPr lang="en-US" b="1" dirty="0" smtClean="0">
                <a:solidFill>
                  <a:srgbClr val="FFFF00"/>
                </a:solidFill>
              </a:rPr>
              <a:t>.</a:t>
            </a:r>
            <a:r>
              <a:rPr b="1" dirty="0" smtClean="0">
                <a:solidFill>
                  <a:srgbClr val="FFFF00"/>
                </a:solidFill>
              </a:rPr>
              <a:t> 18:1</a:t>
            </a:r>
            <a:r>
              <a:rPr lang="en-US" b="1" dirty="0" smtClean="0">
                <a:solidFill>
                  <a:srgbClr val="FFFF00"/>
                </a:solidFill>
              </a:rPr>
              <a:t>3</a:t>
            </a:r>
          </a:p>
          <a:p>
            <a:pPr marL="977900" lvl="1" indent="-571500" algn="l">
              <a:spcBef>
                <a:spcPts val="700"/>
              </a:spcBef>
              <a:buSzPct val="75000"/>
              <a:buFont typeface="Wingdings" panose="05000000000000000000" pitchFamily="2" charset="2"/>
              <a:buChar char="Ø"/>
              <a:defRPr sz="3700"/>
            </a:pPr>
            <a:endParaRPr sz="1000" b="1" dirty="0">
              <a:solidFill>
                <a:srgbClr val="FFFF00"/>
              </a:solidFill>
            </a:endParaRPr>
          </a:p>
          <a:p>
            <a:pPr marL="977900" lvl="1" indent="-571500" algn="l">
              <a:spcBef>
                <a:spcPts val="700"/>
              </a:spcBef>
              <a:buSzPct val="75000"/>
              <a:buFont typeface="Wingdings" panose="05000000000000000000" pitchFamily="2" charset="2"/>
              <a:buChar char="Ø"/>
              <a:defRPr sz="3700"/>
            </a:pPr>
            <a:r>
              <a:rPr dirty="0"/>
              <a:t>Anger </a:t>
            </a:r>
            <a:r>
              <a:rPr lang="en-US" dirty="0" smtClean="0"/>
              <a:t>–</a:t>
            </a:r>
            <a:r>
              <a:rPr dirty="0" smtClean="0"/>
              <a:t> </a:t>
            </a:r>
            <a:r>
              <a:rPr b="1" dirty="0" smtClean="0">
                <a:solidFill>
                  <a:srgbClr val="FFFF00"/>
                </a:solidFill>
              </a:rPr>
              <a:t>Jas</a:t>
            </a:r>
            <a:r>
              <a:rPr lang="en-US" b="1" dirty="0" smtClean="0">
                <a:solidFill>
                  <a:srgbClr val="FFFF00"/>
                </a:solidFill>
              </a:rPr>
              <a:t>.</a:t>
            </a:r>
            <a:r>
              <a:rPr b="1" dirty="0" smtClean="0">
                <a:solidFill>
                  <a:srgbClr val="FFFF00"/>
                </a:solidFill>
              </a:rPr>
              <a:t> 1:19</a:t>
            </a:r>
            <a:endParaRPr lang="en-US" b="1" dirty="0" smtClean="0">
              <a:solidFill>
                <a:srgbClr val="FFFF00"/>
              </a:solidFill>
            </a:endParaRPr>
          </a:p>
          <a:p>
            <a:pPr marL="977900" lvl="1" indent="-571500" algn="l">
              <a:spcBef>
                <a:spcPts val="700"/>
              </a:spcBef>
              <a:buSzPct val="75000"/>
              <a:buFont typeface="Wingdings" panose="05000000000000000000" pitchFamily="2" charset="2"/>
              <a:buChar char="Ø"/>
              <a:defRPr sz="3700"/>
            </a:pPr>
            <a:endParaRPr sz="1000" b="1" dirty="0">
              <a:solidFill>
                <a:srgbClr val="FFFF00"/>
              </a:solidFill>
            </a:endParaRPr>
          </a:p>
          <a:p>
            <a:pPr marL="977900" lvl="1" indent="-571500" algn="l">
              <a:spcBef>
                <a:spcPts val="700"/>
              </a:spcBef>
              <a:buSzPct val="75000"/>
              <a:buFont typeface="Wingdings" panose="05000000000000000000" pitchFamily="2" charset="2"/>
              <a:buChar char="Ø"/>
              <a:defRPr sz="3700"/>
            </a:pPr>
            <a:r>
              <a:rPr dirty="0" smtClean="0"/>
              <a:t>Loss </a:t>
            </a:r>
            <a:r>
              <a:rPr dirty="0"/>
              <a:t>of control </a:t>
            </a:r>
            <a:r>
              <a:rPr lang="en-US" dirty="0"/>
              <a:t>– </a:t>
            </a:r>
            <a:r>
              <a:rPr b="1" dirty="0" smtClean="0">
                <a:solidFill>
                  <a:srgbClr val="FFFF00"/>
                </a:solidFill>
              </a:rPr>
              <a:t>Acts 19:23-34</a:t>
            </a:r>
            <a:endParaRPr lang="en-US" b="1" dirty="0" smtClean="0">
              <a:solidFill>
                <a:srgbClr val="FFFF00"/>
              </a:solidFill>
            </a:endParaRPr>
          </a:p>
          <a:p>
            <a:pPr marL="977900" lvl="1" indent="-571500" algn="l">
              <a:spcBef>
                <a:spcPts val="700"/>
              </a:spcBef>
              <a:buSzPct val="75000"/>
              <a:buFont typeface="Wingdings" panose="05000000000000000000" pitchFamily="2" charset="2"/>
              <a:buChar char="Ø"/>
              <a:defRPr sz="3700"/>
            </a:pPr>
            <a:endParaRPr sz="1000" b="1" dirty="0">
              <a:solidFill>
                <a:srgbClr val="FFFF00"/>
              </a:solidFill>
            </a:endParaRPr>
          </a:p>
          <a:p>
            <a:pPr marL="977900" lvl="1" indent="-571500" algn="l">
              <a:spcBef>
                <a:spcPts val="700"/>
              </a:spcBef>
              <a:buSzPct val="75000"/>
              <a:buFont typeface="Wingdings" panose="05000000000000000000" pitchFamily="2" charset="2"/>
              <a:buChar char="Ø"/>
              <a:defRPr sz="3700"/>
            </a:pPr>
            <a:r>
              <a:rPr dirty="0"/>
              <a:t>FEAR </a:t>
            </a:r>
            <a:r>
              <a:rPr lang="en-US" dirty="0" smtClean="0"/>
              <a:t>–</a:t>
            </a:r>
            <a:r>
              <a:rPr dirty="0" smtClean="0"/>
              <a:t> </a:t>
            </a:r>
            <a:r>
              <a:rPr b="1" dirty="0" smtClean="0">
                <a:solidFill>
                  <a:srgbClr val="FFFF00"/>
                </a:solidFill>
              </a:rPr>
              <a:t>Mat</a:t>
            </a:r>
            <a:r>
              <a:rPr lang="en-US" b="1" dirty="0" smtClean="0">
                <a:solidFill>
                  <a:srgbClr val="FFFF00"/>
                </a:solidFill>
              </a:rPr>
              <a:t>t.</a:t>
            </a:r>
            <a:r>
              <a:rPr b="1" dirty="0" smtClean="0">
                <a:solidFill>
                  <a:srgbClr val="FFFF00"/>
                </a:solidFill>
              </a:rPr>
              <a:t> </a:t>
            </a:r>
            <a:r>
              <a:rPr b="1" dirty="0">
                <a:solidFill>
                  <a:srgbClr val="FFFF00"/>
                </a:solidFill>
              </a:rPr>
              <a:t>6:19-33</a:t>
            </a:r>
          </a:p>
        </p:txBody>
      </p:sp>
      <p:sp>
        <p:nvSpPr>
          <p:cNvPr id="6" name="Line Callout 2 5"/>
          <p:cNvSpPr/>
          <p:nvPr/>
        </p:nvSpPr>
        <p:spPr bwMode="auto">
          <a:xfrm>
            <a:off x="299614" y="2514600"/>
            <a:ext cx="4775994" cy="3733800"/>
          </a:xfrm>
          <a:prstGeom prst="borderCallout2">
            <a:avLst>
              <a:gd name="adj1" fmla="val 23808"/>
              <a:gd name="adj2" fmla="val 99741"/>
              <a:gd name="adj3" fmla="val 21900"/>
              <a:gd name="adj4" fmla="val 99335"/>
              <a:gd name="adj5" fmla="val 56745"/>
              <a:gd name="adj6" fmla="val 192915"/>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sz="4400" b="1" dirty="0">
                <a:solidFill>
                  <a:srgbClr val="000000"/>
                </a:solidFill>
                <a:effectLst/>
                <a:cs typeface="Arial"/>
              </a:rPr>
              <a:t>He who answers a matter before he hears it, It is folly and shame to him.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p:nvPr/>
        </p:nvSpPr>
        <p:spPr>
          <a:xfrm>
            <a:off x="299614" y="125176"/>
            <a:ext cx="12405572" cy="10686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6400" b="1">
                <a:solidFill>
                  <a:srgbClr val="FFFFFF"/>
                </a:solidFill>
                <a:latin typeface="+mn-lt"/>
                <a:ea typeface="+mn-ea"/>
                <a:cs typeface="+mn-cs"/>
                <a:sym typeface="Helvetica Neue"/>
              </a:defRPr>
            </a:pPr>
            <a:r>
              <a:rPr sz="4700"/>
              <a:t>The Problem of</a:t>
            </a:r>
            <a:r>
              <a:t> OVERREACTION </a:t>
            </a:r>
          </a:p>
        </p:txBody>
      </p:sp>
      <p:sp>
        <p:nvSpPr>
          <p:cNvPr id="259" name="Shape 259"/>
          <p:cNvSpPr/>
          <p:nvPr/>
        </p:nvSpPr>
        <p:spPr>
          <a:xfrm>
            <a:off x="601866" y="8969424"/>
            <a:ext cx="11801067" cy="53541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900">
                <a:solidFill>
                  <a:srgbClr val="FFFFFF"/>
                </a:solidFill>
              </a:defRPr>
            </a:lvl1pPr>
          </a:lstStyle>
          <a:p>
            <a:r>
              <a:t>Biblical Principles To Help Us Properly React To Our Circumstances</a:t>
            </a:r>
          </a:p>
        </p:txBody>
      </p:sp>
      <p:sp>
        <p:nvSpPr>
          <p:cNvPr id="260" name="Shape 260"/>
          <p:cNvSpPr/>
          <p:nvPr/>
        </p:nvSpPr>
        <p:spPr>
          <a:xfrm>
            <a:off x="5054600" y="1227627"/>
            <a:ext cx="7950151" cy="751747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406400" indent="-406400" algn="l">
              <a:spcBef>
                <a:spcPts val="1200"/>
              </a:spcBef>
              <a:buSzPct val="75000"/>
              <a:buChar char="•"/>
              <a:defRPr sz="4400"/>
            </a:pPr>
            <a:r>
              <a:rPr dirty="0"/>
              <a:t>How to prevent </a:t>
            </a:r>
            <a:r>
              <a:rPr dirty="0" smtClean="0"/>
              <a:t>OVERREACTION </a:t>
            </a:r>
            <a:endParaRPr dirty="0"/>
          </a:p>
          <a:p>
            <a:pPr marL="977900" lvl="1" indent="-571500" algn="l">
              <a:spcBef>
                <a:spcPts val="1200"/>
              </a:spcBef>
              <a:buSzPct val="75000"/>
              <a:buFont typeface="Wingdings" panose="05000000000000000000" pitchFamily="2" charset="2"/>
              <a:buChar char="Ø"/>
              <a:defRPr sz="3700"/>
            </a:pPr>
            <a:r>
              <a:rPr dirty="0"/>
              <a:t>Replace pride </a:t>
            </a:r>
            <a:r>
              <a:rPr dirty="0" smtClean="0"/>
              <a:t>w</a:t>
            </a:r>
            <a:r>
              <a:rPr lang="en-US" dirty="0" smtClean="0"/>
              <a:t>ith</a:t>
            </a:r>
            <a:r>
              <a:rPr dirty="0" smtClean="0"/>
              <a:t> </a:t>
            </a:r>
            <a:r>
              <a:rPr dirty="0"/>
              <a:t>humility - </a:t>
            </a:r>
            <a:r>
              <a:rPr b="1" dirty="0" smtClean="0">
                <a:solidFill>
                  <a:srgbClr val="FFFF00"/>
                </a:solidFill>
              </a:rPr>
              <a:t>1 Pet</a:t>
            </a:r>
            <a:r>
              <a:rPr lang="en-US" b="1" dirty="0" smtClean="0">
                <a:solidFill>
                  <a:srgbClr val="FFFF00"/>
                </a:solidFill>
              </a:rPr>
              <a:t>.</a:t>
            </a:r>
            <a:r>
              <a:rPr b="1" dirty="0" smtClean="0">
                <a:solidFill>
                  <a:srgbClr val="FFFF00"/>
                </a:solidFill>
              </a:rPr>
              <a:t> </a:t>
            </a:r>
            <a:r>
              <a:rPr b="1" dirty="0">
                <a:solidFill>
                  <a:srgbClr val="FFFF00"/>
                </a:solidFill>
              </a:rPr>
              <a:t>5:5-7</a:t>
            </a:r>
          </a:p>
          <a:p>
            <a:pPr marL="977900" lvl="1" indent="-571500" algn="l">
              <a:spcBef>
                <a:spcPts val="1200"/>
              </a:spcBef>
              <a:buSzPct val="75000"/>
              <a:buFont typeface="Wingdings" panose="05000000000000000000" pitchFamily="2" charset="2"/>
              <a:buChar char="Ø"/>
              <a:defRPr sz="3700"/>
            </a:pPr>
            <a:r>
              <a:rPr dirty="0"/>
              <a:t>Relinquish </a:t>
            </a:r>
            <a:r>
              <a:rPr lang="en-US" dirty="0" smtClean="0"/>
              <a:t>C</a:t>
            </a:r>
            <a:r>
              <a:rPr dirty="0" smtClean="0"/>
              <a:t>ontrol </a:t>
            </a:r>
            <a:r>
              <a:rPr dirty="0"/>
              <a:t>/ Increase </a:t>
            </a:r>
            <a:r>
              <a:rPr lang="en-US" dirty="0" smtClean="0"/>
              <a:t>T</a:t>
            </a:r>
            <a:r>
              <a:rPr dirty="0" smtClean="0"/>
              <a:t>rust </a:t>
            </a:r>
            <a:r>
              <a:rPr dirty="0"/>
              <a:t>in God - </a:t>
            </a:r>
            <a:r>
              <a:rPr b="1" dirty="0">
                <a:solidFill>
                  <a:srgbClr val="FFFF00"/>
                </a:solidFill>
              </a:rPr>
              <a:t>2 Pet 1:5-11</a:t>
            </a:r>
          </a:p>
          <a:p>
            <a:pPr marL="977900" lvl="1" indent="-571500" algn="l">
              <a:spcBef>
                <a:spcPts val="1200"/>
              </a:spcBef>
              <a:buSzPct val="75000"/>
              <a:buFont typeface="Wingdings" panose="05000000000000000000" pitchFamily="2" charset="2"/>
              <a:buChar char="Ø"/>
              <a:defRPr sz="3700"/>
            </a:pPr>
            <a:r>
              <a:rPr dirty="0"/>
              <a:t>Establish treasure in heaven - </a:t>
            </a:r>
            <a:r>
              <a:rPr b="1" dirty="0" smtClean="0">
                <a:solidFill>
                  <a:srgbClr val="FFFF00"/>
                </a:solidFill>
              </a:rPr>
              <a:t>Mat</a:t>
            </a:r>
            <a:r>
              <a:rPr lang="en-US" b="1" dirty="0" smtClean="0">
                <a:solidFill>
                  <a:srgbClr val="FFFF00"/>
                </a:solidFill>
              </a:rPr>
              <a:t>t</a:t>
            </a:r>
            <a:r>
              <a:rPr b="1" dirty="0" smtClean="0">
                <a:solidFill>
                  <a:srgbClr val="FFFF00"/>
                </a:solidFill>
              </a:rPr>
              <a:t>. </a:t>
            </a:r>
            <a:r>
              <a:rPr b="1" dirty="0">
                <a:solidFill>
                  <a:srgbClr val="FFFF00"/>
                </a:solidFill>
              </a:rPr>
              <a:t>6:19-34</a:t>
            </a:r>
          </a:p>
          <a:p>
            <a:pPr marL="977900" lvl="1" indent="-571500" algn="l">
              <a:spcBef>
                <a:spcPts val="1200"/>
              </a:spcBef>
              <a:buSzPct val="75000"/>
              <a:buFont typeface="Wingdings" panose="05000000000000000000" pitchFamily="2" charset="2"/>
              <a:buChar char="Ø"/>
              <a:defRPr sz="3700"/>
            </a:pPr>
            <a:r>
              <a:rPr dirty="0"/>
              <a:t>Increase love - </a:t>
            </a:r>
            <a:r>
              <a:rPr b="1" dirty="0">
                <a:solidFill>
                  <a:srgbClr val="FFFF00"/>
                </a:solidFill>
              </a:rPr>
              <a:t>1 </a:t>
            </a:r>
            <a:r>
              <a:rPr b="1" dirty="0" smtClean="0">
                <a:solidFill>
                  <a:srgbClr val="FFFF00"/>
                </a:solidFill>
              </a:rPr>
              <a:t>Cor</a:t>
            </a:r>
            <a:r>
              <a:rPr lang="en-US" b="1" dirty="0" smtClean="0">
                <a:solidFill>
                  <a:srgbClr val="FFFF00"/>
                </a:solidFill>
              </a:rPr>
              <a:t>.</a:t>
            </a:r>
            <a:r>
              <a:rPr b="1" dirty="0" smtClean="0">
                <a:solidFill>
                  <a:srgbClr val="FFFF00"/>
                </a:solidFill>
              </a:rPr>
              <a:t> </a:t>
            </a:r>
            <a:r>
              <a:rPr b="1" dirty="0">
                <a:solidFill>
                  <a:srgbClr val="FFFF00"/>
                </a:solidFill>
              </a:rPr>
              <a:t>13:4-8</a:t>
            </a:r>
          </a:p>
          <a:p>
            <a:pPr marL="977900" lvl="1" indent="-571500" algn="l">
              <a:spcBef>
                <a:spcPts val="1200"/>
              </a:spcBef>
              <a:buSzPct val="75000"/>
              <a:buFont typeface="Wingdings" panose="05000000000000000000" pitchFamily="2" charset="2"/>
              <a:buChar char="Ø"/>
              <a:defRPr sz="3700"/>
            </a:pPr>
            <a:r>
              <a:rPr dirty="0"/>
              <a:t>Listen </a:t>
            </a:r>
            <a:r>
              <a:rPr lang="en-US" dirty="0"/>
              <a:t>- </a:t>
            </a:r>
            <a:r>
              <a:rPr b="1" dirty="0" smtClean="0">
                <a:solidFill>
                  <a:srgbClr val="FFFF00"/>
                </a:solidFill>
              </a:rPr>
              <a:t>Jas</a:t>
            </a:r>
            <a:r>
              <a:rPr lang="en-US" b="1" dirty="0" smtClean="0">
                <a:solidFill>
                  <a:srgbClr val="FFFF00"/>
                </a:solidFill>
              </a:rPr>
              <a:t>.</a:t>
            </a:r>
            <a:r>
              <a:rPr b="1" dirty="0" smtClean="0">
                <a:solidFill>
                  <a:srgbClr val="FFFF00"/>
                </a:solidFill>
              </a:rPr>
              <a:t> </a:t>
            </a:r>
            <a:r>
              <a:rPr b="1" dirty="0">
                <a:solidFill>
                  <a:srgbClr val="FFFF00"/>
                </a:solidFill>
              </a:rPr>
              <a:t>1:19</a:t>
            </a:r>
          </a:p>
          <a:p>
            <a:pPr marL="977900" lvl="1" indent="-571500" algn="l">
              <a:spcBef>
                <a:spcPts val="1200"/>
              </a:spcBef>
              <a:buSzPct val="75000"/>
              <a:buFont typeface="Wingdings" panose="05000000000000000000" pitchFamily="2" charset="2"/>
              <a:buChar char="Ø"/>
              <a:defRPr sz="3700"/>
            </a:pPr>
            <a:r>
              <a:rPr dirty="0"/>
              <a:t>Increase patience </a:t>
            </a:r>
            <a:r>
              <a:rPr lang="en-US" dirty="0"/>
              <a:t>- </a:t>
            </a:r>
            <a:r>
              <a:rPr b="1" dirty="0" smtClean="0">
                <a:solidFill>
                  <a:srgbClr val="FFFF00"/>
                </a:solidFill>
              </a:rPr>
              <a:t>Jas</a:t>
            </a:r>
            <a:r>
              <a:rPr lang="en-US" b="1" dirty="0" smtClean="0">
                <a:solidFill>
                  <a:srgbClr val="FFFF00"/>
                </a:solidFill>
              </a:rPr>
              <a:t>.</a:t>
            </a:r>
            <a:r>
              <a:rPr b="1" dirty="0" smtClean="0">
                <a:solidFill>
                  <a:srgbClr val="FFFF00"/>
                </a:solidFill>
              </a:rPr>
              <a:t> </a:t>
            </a:r>
            <a:r>
              <a:rPr b="1" dirty="0">
                <a:solidFill>
                  <a:srgbClr val="FFFF00"/>
                </a:solidFill>
              </a:rPr>
              <a:t>1:4</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6040690" y="5423333"/>
            <a:ext cx="6038380" cy="25699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457200">
              <a:spcBef>
                <a:spcPts val="1000"/>
              </a:spcBef>
              <a:defRPr>
                <a:solidFill>
                  <a:schemeClr val="accent4">
                    <a:hueOff val="481991"/>
                    <a:satOff val="11971"/>
                    <a:lumOff val="19007"/>
                  </a:schemeClr>
                </a:solidFill>
                <a:effectLst/>
                <a:latin typeface="Calibri"/>
                <a:ea typeface="Calibri"/>
                <a:cs typeface="Calibri"/>
                <a:sym typeface="Calibri"/>
              </a:defRPr>
            </a:pPr>
            <a:r>
              <a:rPr b="1" dirty="0" smtClean="0">
                <a:solidFill>
                  <a:srgbClr val="FFFF00"/>
                </a:solidFill>
              </a:rPr>
              <a:t>Prov</a:t>
            </a:r>
            <a:r>
              <a:rPr lang="en-US" b="1" dirty="0" smtClean="0">
                <a:solidFill>
                  <a:srgbClr val="FFFF00"/>
                </a:solidFill>
              </a:rPr>
              <a:t>.</a:t>
            </a:r>
            <a:r>
              <a:rPr b="1" dirty="0" smtClean="0">
                <a:solidFill>
                  <a:srgbClr val="FFFF00"/>
                </a:solidFill>
              </a:rPr>
              <a:t> </a:t>
            </a:r>
            <a:r>
              <a:rPr b="1" dirty="0">
                <a:solidFill>
                  <a:srgbClr val="FFFF00"/>
                </a:solidFill>
              </a:rPr>
              <a:t>14:29 </a:t>
            </a:r>
          </a:p>
          <a:p>
            <a:pPr defTabSz="457200">
              <a:spcBef>
                <a:spcPts val="1000"/>
              </a:spcBef>
              <a:defRPr>
                <a:solidFill>
                  <a:schemeClr val="accent4">
                    <a:hueOff val="481991"/>
                    <a:satOff val="11971"/>
                    <a:lumOff val="19007"/>
                  </a:schemeClr>
                </a:solidFill>
                <a:effectLst/>
                <a:latin typeface="Calibri"/>
                <a:ea typeface="Calibri"/>
                <a:cs typeface="Calibri"/>
                <a:sym typeface="Calibri"/>
              </a:defRPr>
            </a:pPr>
            <a:r>
              <a:rPr baseline="31999" dirty="0">
                <a:solidFill>
                  <a:srgbClr val="F8F8F8"/>
                </a:solidFill>
              </a:rPr>
              <a:t>29</a:t>
            </a:r>
            <a:r>
              <a:rPr dirty="0">
                <a:solidFill>
                  <a:srgbClr val="F8F8F8"/>
                </a:solidFill>
              </a:rPr>
              <a:t> He who is slow to wrath has great understanding, </a:t>
            </a:r>
            <a:r>
              <a:rPr lang="en-US" dirty="0" smtClean="0">
                <a:solidFill>
                  <a:srgbClr val="F8F8F8"/>
                </a:solidFill>
              </a:rPr>
              <a:t>b</a:t>
            </a:r>
            <a:r>
              <a:rPr dirty="0" smtClean="0">
                <a:solidFill>
                  <a:srgbClr val="F8F8F8"/>
                </a:solidFill>
              </a:rPr>
              <a:t>ut </a:t>
            </a:r>
            <a:r>
              <a:rPr dirty="0">
                <a:solidFill>
                  <a:srgbClr val="F8F8F8"/>
                </a:solidFill>
              </a:rPr>
              <a:t>he who is impulsive exalts folly.</a:t>
            </a:r>
          </a:p>
        </p:txBody>
      </p:sp>
      <p:sp>
        <p:nvSpPr>
          <p:cNvPr id="265" name="Shape 265"/>
          <p:cNvSpPr/>
          <p:nvPr/>
        </p:nvSpPr>
        <p:spPr>
          <a:xfrm>
            <a:off x="601866" y="8969424"/>
            <a:ext cx="11801067" cy="53541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900">
                <a:solidFill>
                  <a:srgbClr val="FFFFFF"/>
                </a:solidFill>
              </a:defRPr>
            </a:lvl1pPr>
          </a:lstStyle>
          <a:p>
            <a:r>
              <a:t>Biblical Principles To Help Us Properly React To Our Circumstances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p:nvPr/>
        </p:nvSpPr>
        <p:spPr>
          <a:xfrm>
            <a:off x="5253095" y="1489231"/>
            <a:ext cx="7613571" cy="21335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6400" b="1">
                <a:solidFill>
                  <a:srgbClr val="FFFFFF"/>
                </a:solidFill>
                <a:latin typeface="+mn-lt"/>
                <a:ea typeface="+mn-ea"/>
                <a:cs typeface="+mn-cs"/>
                <a:sym typeface="Helvetica Neue"/>
              </a:defRPr>
            </a:pPr>
            <a:r>
              <a:rPr sz="4700" dirty="0"/>
              <a:t>The Problem of</a:t>
            </a:r>
            <a:r>
              <a:rPr dirty="0"/>
              <a:t> </a:t>
            </a:r>
          </a:p>
          <a:p>
            <a:pPr>
              <a:defRPr sz="6900" b="1">
                <a:solidFill>
                  <a:srgbClr val="000000"/>
                </a:solidFill>
                <a:latin typeface="+mn-lt"/>
                <a:ea typeface="+mn-ea"/>
                <a:cs typeface="+mn-cs"/>
                <a:sym typeface="Helvetica Neue"/>
              </a:defRPr>
            </a:pPr>
            <a:r>
              <a:rPr dirty="0"/>
              <a:t>OVERREACTION </a:t>
            </a:r>
          </a:p>
        </p:txBody>
      </p:sp>
      <p:sp>
        <p:nvSpPr>
          <p:cNvPr id="7" name="AutoShape 4"/>
          <p:cNvSpPr>
            <a:spLocks noChangeArrowheads="1"/>
          </p:cNvSpPr>
          <p:nvPr/>
        </p:nvSpPr>
        <p:spPr bwMode="auto">
          <a:xfrm>
            <a:off x="6045200" y="4343400"/>
            <a:ext cx="6510058" cy="4633029"/>
          </a:xfrm>
          <a:prstGeom prst="horizontalScroll">
            <a:avLst>
              <a:gd name="adj" fmla="val 12500"/>
            </a:avLst>
          </a:prstGeom>
          <a:solidFill>
            <a:schemeClr val="tx1"/>
          </a:solidFill>
          <a:ln w="9525">
            <a:solidFill>
              <a:schemeClr val="bg2"/>
            </a:solidFill>
            <a:round/>
            <a:headEnd/>
            <a:tailEnd/>
          </a:ln>
        </p:spPr>
        <p:txBody>
          <a:bodyPr/>
          <a:lstStyle/>
          <a:p>
            <a:pPr algn="l">
              <a:spcBef>
                <a:spcPct val="20000"/>
              </a:spcBef>
              <a:defRPr/>
            </a:pPr>
            <a:r>
              <a:rPr lang="en-US" sz="3200" b="1" dirty="0">
                <a:solidFill>
                  <a:srgbClr val="FF0000"/>
                </a:solidFill>
                <a:effectLst>
                  <a:outerShdw blurRad="38100" dist="38100" dir="2700000" algn="tl">
                    <a:srgbClr val="808080"/>
                  </a:outerShdw>
                </a:effectLst>
                <a:latin typeface="Arial" pitchFamily="34" charset="0"/>
                <a:cs typeface="Arial" pitchFamily="34" charset="0"/>
              </a:rPr>
              <a:t>Hear		</a:t>
            </a:r>
            <a:r>
              <a:rPr lang="en-US" sz="3200" b="1" dirty="0" smtClean="0">
                <a:solidFill>
                  <a:srgbClr val="FF0000"/>
                </a:solidFill>
                <a:effectLst>
                  <a:outerShdw blurRad="38100" dist="38100" dir="2700000" algn="tl">
                    <a:srgbClr val="808080"/>
                  </a:outerShdw>
                </a:effectLst>
                <a:latin typeface="Arial" pitchFamily="34" charset="0"/>
                <a:cs typeface="Arial" pitchFamily="34" charset="0"/>
              </a:rPr>
              <a:t>	  John </a:t>
            </a:r>
            <a:r>
              <a:rPr lang="en-US" sz="3200" b="1" dirty="0">
                <a:solidFill>
                  <a:srgbClr val="FF0000"/>
                </a:solidFill>
                <a:effectLst>
                  <a:outerShdw blurRad="38100" dist="38100" dir="2700000" algn="tl">
                    <a:srgbClr val="808080"/>
                  </a:outerShdw>
                </a:effectLst>
                <a:latin typeface="Arial" pitchFamily="34" charset="0"/>
                <a:cs typeface="Arial" pitchFamily="34" charset="0"/>
              </a:rPr>
              <a:t>12:48</a:t>
            </a:r>
          </a:p>
          <a:p>
            <a:pPr algn="l">
              <a:spcBef>
                <a:spcPct val="20000"/>
              </a:spcBef>
              <a:defRPr/>
            </a:pPr>
            <a:r>
              <a:rPr lang="en-US" sz="3200" b="1" dirty="0">
                <a:solidFill>
                  <a:srgbClr val="FF0000"/>
                </a:solidFill>
                <a:effectLst>
                  <a:outerShdw blurRad="38100" dist="38100" dir="2700000" algn="tl">
                    <a:srgbClr val="808080"/>
                  </a:outerShdw>
                </a:effectLst>
                <a:latin typeface="Arial" pitchFamily="34" charset="0"/>
                <a:cs typeface="Arial" pitchFamily="34" charset="0"/>
              </a:rPr>
              <a:t>Believe		</a:t>
            </a:r>
            <a:r>
              <a:rPr lang="en-US" sz="3200" b="1" dirty="0" smtClean="0">
                <a:solidFill>
                  <a:srgbClr val="FF0000"/>
                </a:solidFill>
                <a:effectLst>
                  <a:outerShdw blurRad="38100" dist="38100" dir="2700000" algn="tl">
                    <a:srgbClr val="808080"/>
                  </a:outerShdw>
                </a:effectLst>
                <a:latin typeface="Arial" pitchFamily="34" charset="0"/>
                <a:cs typeface="Arial" pitchFamily="34" charset="0"/>
              </a:rPr>
              <a:t>  John </a:t>
            </a:r>
            <a:r>
              <a:rPr lang="en-US" sz="3200" b="1" dirty="0">
                <a:solidFill>
                  <a:srgbClr val="FF0000"/>
                </a:solidFill>
                <a:effectLst>
                  <a:outerShdw blurRad="38100" dist="38100" dir="2700000" algn="tl">
                    <a:srgbClr val="808080"/>
                  </a:outerShdw>
                </a:effectLst>
                <a:latin typeface="Arial" pitchFamily="34" charset="0"/>
                <a:cs typeface="Arial" pitchFamily="34" charset="0"/>
              </a:rPr>
              <a:t>8:24</a:t>
            </a:r>
          </a:p>
          <a:p>
            <a:pPr algn="l">
              <a:spcBef>
                <a:spcPct val="20000"/>
              </a:spcBef>
              <a:defRPr/>
            </a:pPr>
            <a:r>
              <a:rPr lang="en-US" sz="3200" b="1" dirty="0">
                <a:solidFill>
                  <a:srgbClr val="FF0000"/>
                </a:solidFill>
                <a:effectLst>
                  <a:outerShdw blurRad="38100" dist="38100" dir="2700000" algn="tl">
                    <a:srgbClr val="808080"/>
                  </a:outerShdw>
                </a:effectLst>
                <a:latin typeface="Arial" pitchFamily="34" charset="0"/>
                <a:cs typeface="Arial" pitchFamily="34" charset="0"/>
              </a:rPr>
              <a:t>Repent		</a:t>
            </a:r>
            <a:r>
              <a:rPr lang="en-US" sz="3200" b="1" dirty="0" smtClean="0">
                <a:solidFill>
                  <a:srgbClr val="FF0000"/>
                </a:solidFill>
                <a:effectLst>
                  <a:outerShdw blurRad="38100" dist="38100" dir="2700000" algn="tl">
                    <a:srgbClr val="808080"/>
                  </a:outerShdw>
                </a:effectLst>
                <a:latin typeface="Arial" pitchFamily="34" charset="0"/>
                <a:cs typeface="Arial" pitchFamily="34" charset="0"/>
              </a:rPr>
              <a:t>  Luke </a:t>
            </a:r>
            <a:r>
              <a:rPr lang="en-US" sz="3200" b="1" dirty="0">
                <a:solidFill>
                  <a:srgbClr val="FF0000"/>
                </a:solidFill>
                <a:effectLst>
                  <a:outerShdw blurRad="38100" dist="38100" dir="2700000" algn="tl">
                    <a:srgbClr val="808080"/>
                  </a:outerShdw>
                </a:effectLst>
                <a:latin typeface="Arial" pitchFamily="34" charset="0"/>
                <a:cs typeface="Arial" pitchFamily="34" charset="0"/>
              </a:rPr>
              <a:t>13:3</a:t>
            </a:r>
          </a:p>
          <a:p>
            <a:pPr algn="l">
              <a:spcBef>
                <a:spcPct val="20000"/>
              </a:spcBef>
              <a:defRPr/>
            </a:pPr>
            <a:r>
              <a:rPr lang="en-US" sz="3200" b="1" dirty="0">
                <a:solidFill>
                  <a:srgbClr val="FF0000"/>
                </a:solidFill>
                <a:effectLst>
                  <a:outerShdw blurRad="38100" dist="38100" dir="2700000" algn="tl">
                    <a:srgbClr val="808080"/>
                  </a:outerShdw>
                </a:effectLst>
                <a:latin typeface="Arial" pitchFamily="34" charset="0"/>
                <a:cs typeface="Arial" pitchFamily="34" charset="0"/>
              </a:rPr>
              <a:t>Confess	</a:t>
            </a:r>
            <a:r>
              <a:rPr lang="en-US" sz="3200" b="1" dirty="0" smtClean="0">
                <a:solidFill>
                  <a:srgbClr val="FF0000"/>
                </a:solidFill>
                <a:effectLst>
                  <a:outerShdw blurRad="38100" dist="38100" dir="2700000" algn="tl">
                    <a:srgbClr val="808080"/>
                  </a:outerShdw>
                </a:effectLst>
                <a:latin typeface="Arial" pitchFamily="34" charset="0"/>
                <a:cs typeface="Arial" pitchFamily="34" charset="0"/>
              </a:rPr>
              <a:t>	</a:t>
            </a:r>
            <a:r>
              <a:rPr lang="en-US" sz="3200" b="1" dirty="0">
                <a:solidFill>
                  <a:srgbClr val="FF0000"/>
                </a:solidFill>
                <a:effectLst>
                  <a:outerShdw blurRad="38100" dist="38100" dir="2700000" algn="tl">
                    <a:srgbClr val="808080"/>
                  </a:outerShdw>
                </a:effectLst>
                <a:latin typeface="Arial" pitchFamily="34" charset="0"/>
                <a:cs typeface="Arial" pitchFamily="34" charset="0"/>
              </a:rPr>
              <a:t> </a:t>
            </a:r>
            <a:r>
              <a:rPr lang="en-US" sz="3200" b="1" dirty="0" smtClean="0">
                <a:solidFill>
                  <a:srgbClr val="FF0000"/>
                </a:solidFill>
                <a:effectLst>
                  <a:outerShdw blurRad="38100" dist="38100" dir="2700000" algn="tl">
                    <a:srgbClr val="808080"/>
                  </a:outerShdw>
                </a:effectLst>
                <a:latin typeface="Arial" pitchFamily="34" charset="0"/>
                <a:cs typeface="Arial" pitchFamily="34" charset="0"/>
              </a:rPr>
              <a:t> Matt</a:t>
            </a:r>
            <a:r>
              <a:rPr lang="en-US" sz="3200" b="1" dirty="0">
                <a:solidFill>
                  <a:srgbClr val="FF0000"/>
                </a:solidFill>
                <a:effectLst>
                  <a:outerShdw blurRad="38100" dist="38100" dir="2700000" algn="tl">
                    <a:srgbClr val="808080"/>
                  </a:outerShdw>
                </a:effectLst>
                <a:latin typeface="Arial" pitchFamily="34" charset="0"/>
                <a:cs typeface="Arial" pitchFamily="34" charset="0"/>
              </a:rPr>
              <a:t>. 10:32-33</a:t>
            </a:r>
          </a:p>
          <a:p>
            <a:pPr algn="l">
              <a:spcBef>
                <a:spcPct val="20000"/>
              </a:spcBef>
              <a:defRPr/>
            </a:pPr>
            <a:r>
              <a:rPr lang="en-US" sz="3200" b="1" dirty="0">
                <a:solidFill>
                  <a:srgbClr val="FF0000"/>
                </a:solidFill>
                <a:effectLst>
                  <a:outerShdw blurRad="38100" dist="38100" dir="2700000" algn="tl">
                    <a:srgbClr val="808080"/>
                  </a:outerShdw>
                </a:effectLst>
                <a:latin typeface="Arial" pitchFamily="34" charset="0"/>
                <a:cs typeface="Arial" pitchFamily="34" charset="0"/>
              </a:rPr>
              <a:t>Baptized	</a:t>
            </a:r>
            <a:r>
              <a:rPr lang="en-US" sz="3200" b="1" dirty="0" smtClean="0">
                <a:solidFill>
                  <a:srgbClr val="FF0000"/>
                </a:solidFill>
                <a:effectLst>
                  <a:outerShdw blurRad="38100" dist="38100" dir="2700000" algn="tl">
                    <a:srgbClr val="808080"/>
                  </a:outerShdw>
                </a:effectLst>
                <a:latin typeface="Arial" pitchFamily="34" charset="0"/>
                <a:cs typeface="Arial" pitchFamily="34" charset="0"/>
              </a:rPr>
              <a:t>	  Mark </a:t>
            </a:r>
            <a:r>
              <a:rPr lang="en-US" sz="3200" b="1" dirty="0">
                <a:solidFill>
                  <a:srgbClr val="FF0000"/>
                </a:solidFill>
                <a:effectLst>
                  <a:outerShdw blurRad="38100" dist="38100" dir="2700000" algn="tl">
                    <a:srgbClr val="808080"/>
                  </a:outerShdw>
                </a:effectLst>
                <a:latin typeface="Arial" pitchFamily="34" charset="0"/>
                <a:cs typeface="Arial" pitchFamily="34" charset="0"/>
              </a:rPr>
              <a:t>16:16</a:t>
            </a:r>
          </a:p>
          <a:p>
            <a:pPr algn="l">
              <a:spcBef>
                <a:spcPct val="20000"/>
              </a:spcBef>
              <a:defRPr/>
            </a:pPr>
            <a:r>
              <a:rPr lang="en-US" sz="3200" b="1" dirty="0">
                <a:solidFill>
                  <a:srgbClr val="FF0000"/>
                </a:solidFill>
                <a:effectLst>
                  <a:outerShdw blurRad="38100" dist="38100" dir="2700000" algn="tl">
                    <a:srgbClr val="808080"/>
                  </a:outerShdw>
                </a:effectLst>
                <a:latin typeface="Arial" pitchFamily="34" charset="0"/>
                <a:cs typeface="Arial" pitchFamily="34" charset="0"/>
              </a:rPr>
              <a:t>Faithful		</a:t>
            </a:r>
            <a:r>
              <a:rPr lang="en-US" sz="3200" b="1" dirty="0" smtClean="0">
                <a:solidFill>
                  <a:srgbClr val="FF0000"/>
                </a:solidFill>
                <a:effectLst>
                  <a:outerShdw blurRad="38100" dist="38100" dir="2700000" algn="tl">
                    <a:srgbClr val="808080"/>
                  </a:outerShdw>
                </a:effectLst>
                <a:latin typeface="Arial" pitchFamily="34" charset="0"/>
                <a:cs typeface="Arial" pitchFamily="34" charset="0"/>
              </a:rPr>
              <a:t>  Matt</a:t>
            </a:r>
            <a:r>
              <a:rPr lang="en-US" sz="3200" b="1" dirty="0">
                <a:solidFill>
                  <a:srgbClr val="FF0000"/>
                </a:solidFill>
                <a:effectLst>
                  <a:outerShdw blurRad="38100" dist="38100" dir="2700000" algn="tl">
                    <a:srgbClr val="808080"/>
                  </a:outerShdw>
                </a:effectLst>
                <a:latin typeface="Arial" pitchFamily="34" charset="0"/>
                <a:cs typeface="Arial" pitchFamily="34" charset="0"/>
              </a:rPr>
              <a:t>. 24:13</a:t>
            </a:r>
          </a:p>
          <a:p>
            <a:pPr marL="342900" indent="-342900" algn="r">
              <a:spcBef>
                <a:spcPct val="20000"/>
              </a:spcBef>
              <a:defRPr/>
            </a:pPr>
            <a:endParaRPr lang="en-US" sz="2800" i="1" dirty="0">
              <a:solidFill>
                <a:schemeClr val="bg1"/>
              </a:solidFill>
              <a:latin typeface="Arial" pitchFamily="34" charset="0"/>
              <a:cs typeface="Arial" pitchFamily="34" charset="0"/>
            </a:endParaRPr>
          </a:p>
        </p:txBody>
      </p:sp>
      <p:sp>
        <p:nvSpPr>
          <p:cNvPr id="2" name="Rectangle 1"/>
          <p:cNvSpPr/>
          <p:nvPr/>
        </p:nvSpPr>
        <p:spPr>
          <a:xfrm>
            <a:off x="5389450" y="2699483"/>
            <a:ext cx="7611379" cy="1107996"/>
          </a:xfrm>
          <a:prstGeom prst="rect">
            <a:avLst/>
          </a:prstGeom>
          <a:noFill/>
        </p:spPr>
        <p:txBody>
          <a:bodyPr wrap="none" lIns="91440" tIns="45720" rIns="91440" bIns="45720">
            <a:spAutoFit/>
          </a:bodyPr>
          <a:lstStyle/>
          <a:p>
            <a:pPr algn="ctr"/>
            <a:r>
              <a:rPr lang="en-US" sz="6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Underreaction</a:t>
            </a:r>
            <a:endParaRPr lang="en-US"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882168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p:nvPr/>
        </p:nvSpPr>
        <p:spPr>
          <a:xfrm>
            <a:off x="299614" y="125176"/>
            <a:ext cx="12405572" cy="10686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6400" b="1">
                <a:solidFill>
                  <a:srgbClr val="FFFFFF"/>
                </a:solidFill>
                <a:latin typeface="+mn-lt"/>
                <a:ea typeface="+mn-ea"/>
                <a:cs typeface="+mn-cs"/>
                <a:sym typeface="Helvetica Neue"/>
              </a:defRPr>
            </a:pPr>
            <a:r>
              <a:rPr sz="4700"/>
              <a:t>The Problem of</a:t>
            </a:r>
            <a:r>
              <a:t> OVERREACTION </a:t>
            </a:r>
          </a:p>
        </p:txBody>
      </p:sp>
      <p:sp>
        <p:nvSpPr>
          <p:cNvPr id="215" name="Shape 215"/>
          <p:cNvSpPr/>
          <p:nvPr/>
        </p:nvSpPr>
        <p:spPr>
          <a:xfrm>
            <a:off x="584112" y="1376265"/>
            <a:ext cx="11836575" cy="7696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defTabSz="457200">
              <a:defRPr sz="5600" b="1">
                <a:solidFill>
                  <a:srgbClr val="FFFFFF"/>
                </a:solidFill>
                <a:effectLst>
                  <a:outerShdw blurRad="50800" dist="63500" dir="2741674" rotWithShape="0">
                    <a:srgbClr val="000000"/>
                  </a:outerShdw>
                </a:effectLst>
                <a:latin typeface="Helvetica"/>
                <a:ea typeface="Helvetica"/>
                <a:cs typeface="Helvetica"/>
                <a:sym typeface="Helvetica"/>
              </a:defRPr>
            </a:pPr>
            <a:r>
              <a:rPr dirty="0">
                <a:solidFill>
                  <a:srgbClr val="FFFF00"/>
                </a:solidFill>
              </a:rPr>
              <a:t>Acts </a:t>
            </a:r>
            <a:r>
              <a:rPr dirty="0" smtClean="0">
                <a:solidFill>
                  <a:srgbClr val="FFFF00"/>
                </a:solidFill>
              </a:rPr>
              <a:t>21:27–36</a:t>
            </a:r>
            <a:endParaRPr dirty="0">
              <a:solidFill>
                <a:srgbClr val="FFFF00"/>
              </a:solidFill>
            </a:endParaRPr>
          </a:p>
          <a:p>
            <a:pPr defTabSz="457200">
              <a:defRPr sz="4900">
                <a:solidFill>
                  <a:srgbClr val="FFFFFF"/>
                </a:solidFill>
                <a:effectLst>
                  <a:outerShdw blurRad="50800" dist="63500" dir="2741674" rotWithShape="0">
                    <a:srgbClr val="000000"/>
                  </a:outerShdw>
                </a:effectLst>
                <a:latin typeface="Helvetica"/>
                <a:ea typeface="Helvetica"/>
                <a:cs typeface="Helvetica"/>
                <a:sym typeface="Helvetica"/>
              </a:defRPr>
            </a:pPr>
            <a:r>
              <a:rPr baseline="31999" dirty="0"/>
              <a:t>27</a:t>
            </a:r>
            <a:r>
              <a:rPr dirty="0"/>
              <a:t> Now when the seven days were almost ended, the Jews from Asia, seeing him in the temple, stirred up the whole crowd and laid hands on him, </a:t>
            </a:r>
            <a:r>
              <a:rPr baseline="31999" dirty="0"/>
              <a:t>28</a:t>
            </a:r>
            <a:r>
              <a:rPr dirty="0"/>
              <a:t> crying out, “Men of Israel, help! This is the man who teaches all men everywhere against the people, the law, and this place; and furthermore he also brought Greeks into the temple and has defiled this holy place.”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p:nvPr/>
        </p:nvSpPr>
        <p:spPr>
          <a:xfrm>
            <a:off x="299614" y="125176"/>
            <a:ext cx="12405572" cy="10686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6400" b="1">
                <a:solidFill>
                  <a:srgbClr val="FFFFFF"/>
                </a:solidFill>
                <a:latin typeface="+mn-lt"/>
                <a:ea typeface="+mn-ea"/>
                <a:cs typeface="+mn-cs"/>
                <a:sym typeface="Helvetica Neue"/>
              </a:defRPr>
            </a:pPr>
            <a:r>
              <a:rPr sz="4700"/>
              <a:t>The Problem of</a:t>
            </a:r>
            <a:r>
              <a:t> OVERREACTION </a:t>
            </a:r>
          </a:p>
        </p:txBody>
      </p:sp>
      <p:sp>
        <p:nvSpPr>
          <p:cNvPr id="218" name="Shape 218"/>
          <p:cNvSpPr/>
          <p:nvPr/>
        </p:nvSpPr>
        <p:spPr>
          <a:xfrm>
            <a:off x="584112" y="1376265"/>
            <a:ext cx="11836575" cy="788933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defTabSz="457200">
              <a:defRPr sz="5600" b="1">
                <a:solidFill>
                  <a:srgbClr val="FFFFFF"/>
                </a:solidFill>
                <a:effectLst>
                  <a:outerShdw blurRad="50800" dist="63500" dir="2741674" rotWithShape="0">
                    <a:srgbClr val="000000"/>
                  </a:outerShdw>
                </a:effectLst>
                <a:latin typeface="Helvetica"/>
                <a:ea typeface="Helvetica"/>
                <a:cs typeface="Helvetica"/>
                <a:sym typeface="Helvetica"/>
              </a:defRPr>
            </a:pPr>
            <a:r>
              <a:rPr dirty="0">
                <a:solidFill>
                  <a:srgbClr val="FFFF00"/>
                </a:solidFill>
              </a:rPr>
              <a:t>Acts </a:t>
            </a:r>
            <a:r>
              <a:rPr dirty="0" smtClean="0">
                <a:solidFill>
                  <a:srgbClr val="FFFF00"/>
                </a:solidFill>
              </a:rPr>
              <a:t>21:27–36</a:t>
            </a:r>
            <a:endParaRPr dirty="0">
              <a:solidFill>
                <a:srgbClr val="FFFF00"/>
              </a:solidFill>
            </a:endParaRPr>
          </a:p>
          <a:p>
            <a:pPr defTabSz="457200">
              <a:defRPr sz="4500">
                <a:solidFill>
                  <a:srgbClr val="FFFFFF"/>
                </a:solidFill>
                <a:effectLst>
                  <a:outerShdw blurRad="50800" dist="63500" dir="2741674" rotWithShape="0">
                    <a:srgbClr val="000000"/>
                  </a:outerShdw>
                </a:effectLst>
                <a:latin typeface="Helvetica"/>
                <a:ea typeface="Helvetica"/>
                <a:cs typeface="Helvetica"/>
                <a:sym typeface="Helvetica"/>
              </a:defRPr>
            </a:pPr>
            <a:r>
              <a:rPr baseline="31999" dirty="0"/>
              <a:t>29</a:t>
            </a:r>
            <a:r>
              <a:rPr dirty="0"/>
              <a:t> (For they had previously seen </a:t>
            </a:r>
            <a:r>
              <a:rPr dirty="0" err="1"/>
              <a:t>Trophimus</a:t>
            </a:r>
            <a:r>
              <a:rPr dirty="0"/>
              <a:t> the Ephesian with him in the city, whom they </a:t>
            </a:r>
            <a:r>
              <a:rPr b="1" u="sng" dirty="0"/>
              <a:t>supposed</a:t>
            </a:r>
            <a:r>
              <a:rPr dirty="0"/>
              <a:t> that Paul had brought into the temple.) </a:t>
            </a:r>
            <a:r>
              <a:rPr baseline="31999" dirty="0"/>
              <a:t>30</a:t>
            </a:r>
            <a:r>
              <a:rPr dirty="0"/>
              <a:t> And all the city was disturbed; and the people ran together, seized Paul, and dragged him out of the temple; and immediately the doors were shut. </a:t>
            </a:r>
            <a:r>
              <a:rPr baseline="31999" dirty="0"/>
              <a:t>31</a:t>
            </a:r>
            <a:r>
              <a:rPr dirty="0"/>
              <a:t> Now as they were seeking to kill him, news came to the commander of the garrison that all Jerusalem was in an uproar.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p:nvPr/>
        </p:nvSpPr>
        <p:spPr>
          <a:xfrm>
            <a:off x="299614" y="125176"/>
            <a:ext cx="12405572" cy="10686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6400" b="1">
                <a:solidFill>
                  <a:srgbClr val="FFFFFF"/>
                </a:solidFill>
                <a:latin typeface="+mn-lt"/>
                <a:ea typeface="+mn-ea"/>
                <a:cs typeface="+mn-cs"/>
                <a:sym typeface="Helvetica Neue"/>
              </a:defRPr>
            </a:pPr>
            <a:r>
              <a:rPr sz="4700"/>
              <a:t>The Problem of</a:t>
            </a:r>
            <a:r>
              <a:t> OVERREACTION </a:t>
            </a:r>
          </a:p>
        </p:txBody>
      </p:sp>
      <p:sp>
        <p:nvSpPr>
          <p:cNvPr id="221" name="Shape 221"/>
          <p:cNvSpPr/>
          <p:nvPr/>
        </p:nvSpPr>
        <p:spPr>
          <a:xfrm>
            <a:off x="584112" y="1376265"/>
            <a:ext cx="11836575" cy="72430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defTabSz="457200">
              <a:defRPr sz="5600" b="1">
                <a:solidFill>
                  <a:srgbClr val="FFFFFF"/>
                </a:solidFill>
                <a:effectLst>
                  <a:outerShdw blurRad="50800" dist="63500" dir="2741674" rotWithShape="0">
                    <a:srgbClr val="000000"/>
                  </a:outerShdw>
                </a:effectLst>
                <a:latin typeface="Helvetica"/>
                <a:ea typeface="Helvetica"/>
                <a:cs typeface="Helvetica"/>
                <a:sym typeface="Helvetica"/>
              </a:defRPr>
            </a:pPr>
            <a:r>
              <a:rPr dirty="0">
                <a:solidFill>
                  <a:srgbClr val="FFFF00"/>
                </a:solidFill>
              </a:rPr>
              <a:t>Acts </a:t>
            </a:r>
            <a:r>
              <a:rPr dirty="0" smtClean="0">
                <a:solidFill>
                  <a:srgbClr val="FFFF00"/>
                </a:solidFill>
              </a:rPr>
              <a:t>21:27–36</a:t>
            </a:r>
            <a:endParaRPr dirty="0">
              <a:solidFill>
                <a:srgbClr val="FFFF00"/>
              </a:solidFill>
            </a:endParaRPr>
          </a:p>
          <a:p>
            <a:pPr defTabSz="457200">
              <a:defRPr sz="5100">
                <a:solidFill>
                  <a:srgbClr val="FFFFFF"/>
                </a:solidFill>
                <a:effectLst>
                  <a:outerShdw blurRad="50800" dist="63500" dir="2741674" rotWithShape="0">
                    <a:srgbClr val="000000"/>
                  </a:outerShdw>
                </a:effectLst>
                <a:latin typeface="Helvetica"/>
                <a:ea typeface="Helvetica"/>
                <a:cs typeface="Helvetica"/>
                <a:sym typeface="Helvetica"/>
              </a:defRPr>
            </a:pPr>
            <a:r>
              <a:rPr baseline="31999" dirty="0"/>
              <a:t>32</a:t>
            </a:r>
            <a:r>
              <a:rPr dirty="0"/>
              <a:t> He immediately took soldiers and centurions, and ran down to them. And when they saw the commander and the soldiers, they stopped beating Paul. </a:t>
            </a:r>
            <a:r>
              <a:rPr baseline="31999" dirty="0"/>
              <a:t>33</a:t>
            </a:r>
            <a:r>
              <a:rPr dirty="0"/>
              <a:t> Then the commander came near and took him, and commanded him to be bound with two chains; and he asked who he was and what he had done.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p:nvPr/>
        </p:nvSpPr>
        <p:spPr>
          <a:xfrm>
            <a:off x="299614" y="125176"/>
            <a:ext cx="12405572" cy="10686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6400" b="1">
                <a:solidFill>
                  <a:srgbClr val="FFFFFF"/>
                </a:solidFill>
                <a:latin typeface="+mn-lt"/>
                <a:ea typeface="+mn-ea"/>
                <a:cs typeface="+mn-cs"/>
                <a:sym typeface="Helvetica Neue"/>
              </a:defRPr>
            </a:pPr>
            <a:r>
              <a:rPr sz="4700"/>
              <a:t>The Problem of</a:t>
            </a:r>
            <a:r>
              <a:t> OVERREACTION </a:t>
            </a:r>
          </a:p>
        </p:txBody>
      </p:sp>
      <p:sp>
        <p:nvSpPr>
          <p:cNvPr id="224" name="Shape 224"/>
          <p:cNvSpPr/>
          <p:nvPr/>
        </p:nvSpPr>
        <p:spPr>
          <a:xfrm>
            <a:off x="584112" y="1376265"/>
            <a:ext cx="11836575" cy="7581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defTabSz="457200">
              <a:defRPr sz="5600" b="1">
                <a:solidFill>
                  <a:srgbClr val="FFFFFF"/>
                </a:solidFill>
                <a:effectLst>
                  <a:outerShdw blurRad="50800" dist="63500" dir="2741674" rotWithShape="0">
                    <a:srgbClr val="000000"/>
                  </a:outerShdw>
                </a:effectLst>
                <a:latin typeface="Helvetica"/>
                <a:ea typeface="Helvetica"/>
                <a:cs typeface="Helvetica"/>
                <a:sym typeface="Helvetica"/>
              </a:defRPr>
            </a:pPr>
            <a:r>
              <a:rPr dirty="0">
                <a:solidFill>
                  <a:srgbClr val="FFFF00"/>
                </a:solidFill>
              </a:rPr>
              <a:t>Acts </a:t>
            </a:r>
            <a:r>
              <a:rPr dirty="0" smtClean="0">
                <a:solidFill>
                  <a:srgbClr val="FFFF00"/>
                </a:solidFill>
              </a:rPr>
              <a:t>21:27–36</a:t>
            </a:r>
            <a:endParaRPr dirty="0">
              <a:solidFill>
                <a:srgbClr val="FFFF00"/>
              </a:solidFill>
            </a:endParaRPr>
          </a:p>
          <a:p>
            <a:pPr defTabSz="457200">
              <a:defRPr sz="4800">
                <a:solidFill>
                  <a:srgbClr val="FFFFFF"/>
                </a:solidFill>
                <a:effectLst>
                  <a:outerShdw blurRad="50800" dist="63500" dir="2741674" rotWithShape="0">
                    <a:srgbClr val="000000"/>
                  </a:outerShdw>
                </a:effectLst>
                <a:latin typeface="Helvetica"/>
                <a:ea typeface="Helvetica"/>
                <a:cs typeface="Helvetica"/>
                <a:sym typeface="Helvetica"/>
              </a:defRPr>
            </a:pPr>
            <a:r>
              <a:rPr baseline="31999" dirty="0"/>
              <a:t>34</a:t>
            </a:r>
            <a:r>
              <a:rPr dirty="0"/>
              <a:t> And some among the multitude cried one thing and some another. So when he could not ascertain the truth because of the tumult, he commanded him to be taken into the barracks. </a:t>
            </a:r>
            <a:r>
              <a:rPr baseline="31999" dirty="0"/>
              <a:t>35</a:t>
            </a:r>
            <a:r>
              <a:rPr dirty="0"/>
              <a:t> When he reached the stairs, he had to be carried by the soldiers because of the violence of the mob. </a:t>
            </a:r>
            <a:r>
              <a:rPr baseline="31999" dirty="0"/>
              <a:t>36</a:t>
            </a:r>
            <a:r>
              <a:rPr dirty="0"/>
              <a:t> For the multitude of the people followed after, crying out, “Away with him!”</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5726777" y="2952824"/>
            <a:ext cx="6829418" cy="425757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406400" indent="-406400" algn="l">
              <a:spcBef>
                <a:spcPts val="4200"/>
              </a:spcBef>
              <a:buSzPct val="75000"/>
              <a:buChar char="•"/>
              <a:defRPr sz="5400"/>
            </a:pPr>
            <a:r>
              <a:rPr dirty="0" smtClean="0"/>
              <a:t>To </a:t>
            </a:r>
            <a:r>
              <a:rPr dirty="0"/>
              <a:t>react with unnecessary or inappropriate force, emotional display, or violence.</a:t>
            </a:r>
          </a:p>
        </p:txBody>
      </p:sp>
      <p:sp>
        <p:nvSpPr>
          <p:cNvPr id="228" name="Shape 228"/>
          <p:cNvSpPr/>
          <p:nvPr/>
        </p:nvSpPr>
        <p:spPr>
          <a:xfrm>
            <a:off x="299614" y="125176"/>
            <a:ext cx="12405572" cy="10686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6400" b="1">
                <a:solidFill>
                  <a:srgbClr val="FFFFFF"/>
                </a:solidFill>
                <a:latin typeface="+mn-lt"/>
                <a:ea typeface="+mn-ea"/>
                <a:cs typeface="+mn-cs"/>
                <a:sym typeface="Helvetica Neue"/>
              </a:defRPr>
            </a:pPr>
            <a:r>
              <a:rPr sz="4700"/>
              <a:t>The Problem of</a:t>
            </a:r>
            <a:r>
              <a:t> OVERREACTION </a:t>
            </a:r>
          </a:p>
        </p:txBody>
      </p:sp>
      <p:sp>
        <p:nvSpPr>
          <p:cNvPr id="229" name="Shape 229"/>
          <p:cNvSpPr/>
          <p:nvPr/>
        </p:nvSpPr>
        <p:spPr>
          <a:xfrm>
            <a:off x="601866" y="8969424"/>
            <a:ext cx="11801067" cy="53541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900">
                <a:solidFill>
                  <a:srgbClr val="FFFFFF"/>
                </a:solidFill>
              </a:defRPr>
            </a:lvl1pPr>
          </a:lstStyle>
          <a:p>
            <a:r>
              <a:t>Biblical Principles To Help Us Properly React To Our Circumstances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p:nvPr/>
        </p:nvSpPr>
        <p:spPr>
          <a:xfrm>
            <a:off x="5331159" y="1354952"/>
            <a:ext cx="7673592" cy="74533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06400" indent="-406400" algn="l">
              <a:spcBef>
                <a:spcPts val="1600"/>
              </a:spcBef>
              <a:buSzPct val="75000"/>
              <a:buChar char="•"/>
              <a:defRPr sz="4400"/>
            </a:pPr>
            <a:r>
              <a:rPr dirty="0"/>
              <a:t>Much misery can be caused by hasty, explosive, overreaction.</a:t>
            </a:r>
          </a:p>
          <a:p>
            <a:pPr marL="977900" lvl="1" indent="-571500" algn="l">
              <a:spcBef>
                <a:spcPts val="1000"/>
              </a:spcBef>
              <a:buSzPct val="75000"/>
              <a:buFont typeface="Wingdings" panose="05000000000000000000" pitchFamily="2" charset="2"/>
              <a:buChar char="Ø"/>
              <a:defRPr sz="4000"/>
            </a:pPr>
            <a:r>
              <a:rPr dirty="0"/>
              <a:t>To ourselves</a:t>
            </a:r>
          </a:p>
          <a:p>
            <a:pPr marL="977900" lvl="1" indent="-571500" algn="l">
              <a:spcBef>
                <a:spcPts val="1000"/>
              </a:spcBef>
              <a:buSzPct val="75000"/>
              <a:buFont typeface="Wingdings" panose="05000000000000000000" pitchFamily="2" charset="2"/>
              <a:buChar char="Ø"/>
              <a:defRPr sz="4000"/>
            </a:pPr>
            <a:r>
              <a:rPr dirty="0"/>
              <a:t>In society</a:t>
            </a:r>
          </a:p>
          <a:p>
            <a:pPr marL="977900" lvl="1" indent="-571500" algn="l">
              <a:spcBef>
                <a:spcPts val="1000"/>
              </a:spcBef>
              <a:buSzPct val="75000"/>
              <a:buFont typeface="Wingdings" panose="05000000000000000000" pitchFamily="2" charset="2"/>
              <a:buChar char="Ø"/>
              <a:defRPr sz="4000"/>
            </a:pPr>
            <a:r>
              <a:rPr dirty="0"/>
              <a:t>In our families</a:t>
            </a:r>
          </a:p>
          <a:p>
            <a:pPr marL="977900" lvl="1" indent="-571500" algn="l">
              <a:spcBef>
                <a:spcPts val="1000"/>
              </a:spcBef>
              <a:buSzPct val="75000"/>
              <a:buFont typeface="Wingdings" panose="05000000000000000000" pitchFamily="2" charset="2"/>
              <a:buChar char="Ø"/>
              <a:defRPr sz="4000"/>
            </a:pPr>
            <a:r>
              <a:rPr dirty="0"/>
              <a:t>In the local church</a:t>
            </a:r>
          </a:p>
          <a:p>
            <a:pPr marL="977900" lvl="1" indent="-571500" algn="l">
              <a:spcBef>
                <a:spcPts val="1000"/>
              </a:spcBef>
              <a:buSzPct val="75000"/>
              <a:buFont typeface="Wingdings" panose="05000000000000000000" pitchFamily="2" charset="2"/>
              <a:buChar char="Ø"/>
              <a:defRPr sz="4000"/>
            </a:pPr>
            <a:r>
              <a:rPr dirty="0"/>
              <a:t>Those we attempt to teach - </a:t>
            </a:r>
            <a:r>
              <a:rPr sz="3200" i="1" dirty="0">
                <a:latin typeface="Baskerville"/>
                <a:ea typeface="Baskerville"/>
                <a:cs typeface="Baskerville"/>
                <a:sym typeface="Baskerville"/>
              </a:rPr>
              <a:t>(many false doctrines are the result of overreaction to another false doctrine)</a:t>
            </a:r>
          </a:p>
        </p:txBody>
      </p:sp>
      <p:sp>
        <p:nvSpPr>
          <p:cNvPr id="233" name="Shape 233"/>
          <p:cNvSpPr/>
          <p:nvPr/>
        </p:nvSpPr>
        <p:spPr>
          <a:xfrm>
            <a:off x="299614" y="125176"/>
            <a:ext cx="12405572" cy="10686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6400" b="1">
                <a:solidFill>
                  <a:srgbClr val="FFFFFF"/>
                </a:solidFill>
                <a:latin typeface="+mn-lt"/>
                <a:ea typeface="+mn-ea"/>
                <a:cs typeface="+mn-cs"/>
                <a:sym typeface="Helvetica Neue"/>
              </a:defRPr>
            </a:pPr>
            <a:r>
              <a:rPr sz="4700"/>
              <a:t>The Problem of</a:t>
            </a:r>
            <a:r>
              <a:t> OVERREACTION </a:t>
            </a:r>
          </a:p>
        </p:txBody>
      </p:sp>
      <p:sp>
        <p:nvSpPr>
          <p:cNvPr id="234" name="Shape 234"/>
          <p:cNvSpPr/>
          <p:nvPr/>
        </p:nvSpPr>
        <p:spPr>
          <a:xfrm>
            <a:off x="601866" y="8969424"/>
            <a:ext cx="11801067" cy="53541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900">
                <a:solidFill>
                  <a:srgbClr val="FFFFFF"/>
                </a:solidFill>
              </a:defRPr>
            </a:lvl1pPr>
          </a:lstStyle>
          <a:p>
            <a:r>
              <a:t>Biblical Principles To Help Us Properly React To Our Circumstances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p:nvPr/>
        </p:nvSpPr>
        <p:spPr>
          <a:xfrm>
            <a:off x="299614" y="125176"/>
            <a:ext cx="12405572" cy="10686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6400" b="1">
                <a:solidFill>
                  <a:srgbClr val="FFFFFF"/>
                </a:solidFill>
                <a:latin typeface="+mn-lt"/>
                <a:ea typeface="+mn-ea"/>
                <a:cs typeface="+mn-cs"/>
                <a:sym typeface="Helvetica Neue"/>
              </a:defRPr>
            </a:pPr>
            <a:r>
              <a:rPr sz="4700"/>
              <a:t>The Problem of</a:t>
            </a:r>
            <a:r>
              <a:t> OVERREACTION </a:t>
            </a:r>
          </a:p>
        </p:txBody>
      </p:sp>
      <p:sp>
        <p:nvSpPr>
          <p:cNvPr id="239" name="Shape 239"/>
          <p:cNvSpPr/>
          <p:nvPr/>
        </p:nvSpPr>
        <p:spPr>
          <a:xfrm>
            <a:off x="601866" y="8969424"/>
            <a:ext cx="11801067" cy="53541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900">
                <a:solidFill>
                  <a:srgbClr val="FFFFFF"/>
                </a:solidFill>
              </a:defRPr>
            </a:lvl1pPr>
          </a:lstStyle>
          <a:p>
            <a:r>
              <a:t>Biblical Principles To Help Us Properly React To Our Circumstances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p:nvPr/>
        </p:nvSpPr>
        <p:spPr>
          <a:xfrm>
            <a:off x="299614" y="125176"/>
            <a:ext cx="12405572" cy="10686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6400" b="1">
                <a:solidFill>
                  <a:srgbClr val="FFFFFF"/>
                </a:solidFill>
                <a:latin typeface="+mn-lt"/>
                <a:ea typeface="+mn-ea"/>
                <a:cs typeface="+mn-cs"/>
                <a:sym typeface="Helvetica Neue"/>
              </a:defRPr>
            </a:pPr>
            <a:r>
              <a:rPr sz="4700"/>
              <a:t>The Problem of</a:t>
            </a:r>
            <a:r>
              <a:t> OVERREACTION </a:t>
            </a:r>
          </a:p>
        </p:txBody>
      </p:sp>
      <p:sp>
        <p:nvSpPr>
          <p:cNvPr id="244" name="Shape 244"/>
          <p:cNvSpPr/>
          <p:nvPr/>
        </p:nvSpPr>
        <p:spPr>
          <a:xfrm>
            <a:off x="601866" y="8969424"/>
            <a:ext cx="11801067" cy="53541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900">
                <a:solidFill>
                  <a:srgbClr val="FFFFFF"/>
                </a:solidFill>
              </a:defRPr>
            </a:lvl1pPr>
          </a:lstStyle>
          <a:p>
            <a:r>
              <a:t>Biblical Principles To Help Us Properly React To Our Circumstances</a:t>
            </a:r>
          </a:p>
        </p:txBody>
      </p:sp>
      <p:sp>
        <p:nvSpPr>
          <p:cNvPr id="245" name="Shape 245"/>
          <p:cNvSpPr/>
          <p:nvPr/>
        </p:nvSpPr>
        <p:spPr>
          <a:xfrm>
            <a:off x="5940662" y="1635501"/>
            <a:ext cx="7064138" cy="689222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812800" lvl="1" indent="-406400" algn="l">
              <a:spcBef>
                <a:spcPts val="2400"/>
              </a:spcBef>
              <a:buSzPct val="75000"/>
              <a:buChar char="•"/>
              <a:defRPr sz="4500"/>
            </a:pPr>
            <a:r>
              <a:rPr dirty="0"/>
              <a:t>Result of news coverage </a:t>
            </a:r>
          </a:p>
          <a:p>
            <a:pPr marL="812800" lvl="1" indent="-406400" algn="l">
              <a:spcBef>
                <a:spcPts val="2400"/>
              </a:spcBef>
              <a:buSzPct val="75000"/>
              <a:buChar char="•"/>
              <a:defRPr sz="4500"/>
            </a:pPr>
            <a:r>
              <a:rPr dirty="0"/>
              <a:t>When wronged </a:t>
            </a:r>
          </a:p>
          <a:p>
            <a:pPr marL="812800" lvl="1" indent="-406400" algn="l">
              <a:spcBef>
                <a:spcPts val="2400"/>
              </a:spcBef>
              <a:buSzPct val="75000"/>
              <a:buChar char="•"/>
              <a:defRPr sz="4500"/>
            </a:pPr>
            <a:r>
              <a:rPr dirty="0"/>
              <a:t>When things do not go the way we want </a:t>
            </a:r>
          </a:p>
          <a:p>
            <a:pPr marL="812800" lvl="1" indent="-406400" algn="l">
              <a:spcBef>
                <a:spcPts val="2400"/>
              </a:spcBef>
              <a:buSzPct val="75000"/>
              <a:buChar char="•"/>
              <a:defRPr sz="4500"/>
            </a:pPr>
            <a:r>
              <a:rPr dirty="0"/>
              <a:t>When truth hurts </a:t>
            </a:r>
            <a:r>
              <a:rPr lang="en-US" dirty="0" smtClean="0"/>
              <a:t>–</a:t>
            </a:r>
            <a:r>
              <a:rPr dirty="0" smtClean="0"/>
              <a:t> </a:t>
            </a:r>
            <a:r>
              <a:rPr b="1" dirty="0" smtClean="0">
                <a:solidFill>
                  <a:srgbClr val="FFFF00"/>
                </a:solidFill>
              </a:rPr>
              <a:t>Gal</a:t>
            </a:r>
            <a:r>
              <a:rPr lang="en-US" b="1" dirty="0" smtClean="0">
                <a:solidFill>
                  <a:srgbClr val="FFFF00"/>
                </a:solidFill>
              </a:rPr>
              <a:t>.</a:t>
            </a:r>
            <a:r>
              <a:rPr b="1" dirty="0" smtClean="0">
                <a:solidFill>
                  <a:srgbClr val="FFFF00"/>
                </a:solidFill>
              </a:rPr>
              <a:t> </a:t>
            </a:r>
            <a:r>
              <a:rPr b="1" dirty="0">
                <a:solidFill>
                  <a:srgbClr val="FFFF00"/>
                </a:solidFill>
              </a:rPr>
              <a:t>4:16</a:t>
            </a:r>
          </a:p>
          <a:p>
            <a:pPr marL="812800" lvl="1" indent="-406400" algn="l">
              <a:spcBef>
                <a:spcPts val="2400"/>
              </a:spcBef>
              <a:buSzPct val="75000"/>
              <a:buChar char="•"/>
              <a:defRPr sz="4500"/>
            </a:pPr>
            <a:r>
              <a:rPr dirty="0"/>
              <a:t>Responding to error </a:t>
            </a:r>
          </a:p>
        </p:txBody>
      </p:sp>
      <p:sp>
        <p:nvSpPr>
          <p:cNvPr id="6" name="Line Callout 2 5"/>
          <p:cNvSpPr/>
          <p:nvPr/>
        </p:nvSpPr>
        <p:spPr bwMode="auto">
          <a:xfrm>
            <a:off x="299614" y="2514600"/>
            <a:ext cx="5059786" cy="2971800"/>
          </a:xfrm>
          <a:prstGeom prst="borderCallout2">
            <a:avLst>
              <a:gd name="adj1" fmla="val 23808"/>
              <a:gd name="adj2" fmla="val 99741"/>
              <a:gd name="adj3" fmla="val 21900"/>
              <a:gd name="adj4" fmla="val 99335"/>
              <a:gd name="adj5" fmla="val 145022"/>
              <a:gd name="adj6" fmla="val 129690"/>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914400">
              <a:defRPr/>
            </a:pPr>
            <a:r>
              <a:rPr lang="en-US" sz="4400" b="1" dirty="0">
                <a:solidFill>
                  <a:srgbClr val="000000"/>
                </a:solidFill>
                <a:effectLst/>
                <a:cs typeface="Arial"/>
              </a:rPr>
              <a:t>Have I therefore become your enemy because I tell you the truth?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81</TotalTime>
  <Words>807</Words>
  <Application>Microsoft Office PowerPoint</Application>
  <PresentationFormat>Custom</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New_Template2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John Croft</cp:lastModifiedBy>
  <cp:revision>11</cp:revision>
  <dcterms:modified xsi:type="dcterms:W3CDTF">2016-11-25T15:26:07Z</dcterms:modified>
</cp:coreProperties>
</file>