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05" r:id="rId3"/>
    <p:sldId id="310" r:id="rId4"/>
    <p:sldId id="311" r:id="rId5"/>
    <p:sldId id="312" r:id="rId6"/>
    <p:sldId id="307" r:id="rId7"/>
    <p:sldId id="306" r:id="rId8"/>
    <p:sldId id="308" r:id="rId9"/>
    <p:sldId id="309" r:id="rId10"/>
    <p:sldId id="290" r:id="rId11"/>
    <p:sldId id="293" r:id="rId12"/>
    <p:sldId id="258" r:id="rId13"/>
    <p:sldId id="295" r:id="rId14"/>
    <p:sldId id="289" r:id="rId15"/>
    <p:sldId id="296" r:id="rId16"/>
  </p:sldIdLst>
  <p:sldSz cx="9144000" cy="6858000" type="screen4x3"/>
  <p:notesSz cx="6858000"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14" autoAdjust="0"/>
    <p:restoredTop sz="84342" autoAdjust="0"/>
  </p:normalViewPr>
  <p:slideViewPr>
    <p:cSldViewPr>
      <p:cViewPr varScale="1">
        <p:scale>
          <a:sx n="58" d="100"/>
          <a:sy n="58" d="100"/>
        </p:scale>
        <p:origin x="-1584" y="-78"/>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1524" y="18"/>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fld id="{C93B0753-0C06-4275-A42F-E50A1C3ABD67}" type="datetimeFigureOut">
              <a:rPr lang="en-US" smtClean="0"/>
              <a:pPr/>
              <a:t>6/6/2017</a:t>
            </a:fld>
            <a:endParaRPr lang="en-US"/>
          </a:p>
        </p:txBody>
      </p:sp>
      <p:sp>
        <p:nvSpPr>
          <p:cNvPr id="4" name="Footer Placeholder 3"/>
          <p:cNvSpPr>
            <a:spLocks noGrp="1"/>
          </p:cNvSpPr>
          <p:nvPr>
            <p:ph type="ftr" sz="quarter" idx="2"/>
          </p:nvPr>
        </p:nvSpPr>
        <p:spPr>
          <a:xfrm>
            <a:off x="0" y="8628063"/>
            <a:ext cx="2971800" cy="4540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8063"/>
            <a:ext cx="2971800" cy="454025"/>
          </a:xfrm>
          <a:prstGeom prst="rect">
            <a:avLst/>
          </a:prstGeom>
        </p:spPr>
        <p:txBody>
          <a:bodyPr vert="horz" lIns="91440" tIns="45720" rIns="91440" bIns="45720" rtlCol="0" anchor="b"/>
          <a:lstStyle>
            <a:lvl1pPr algn="r">
              <a:defRPr sz="1200"/>
            </a:lvl1pPr>
          </a:lstStyle>
          <a:p>
            <a:fld id="{019E1DA4-9D1F-471A-890F-611904533C91}" type="slidenum">
              <a:rPr lang="en-US" smtClean="0"/>
              <a:pPr/>
              <a:t>‹#›</a:t>
            </a:fld>
            <a:endParaRPr lang="en-US"/>
          </a:p>
        </p:txBody>
      </p:sp>
    </p:spTree>
    <p:extLst>
      <p:ext uri="{BB962C8B-B14F-4D97-AF65-F5344CB8AC3E}">
        <p14:creationId xmlns:p14="http://schemas.microsoft.com/office/powerpoint/2010/main" val="805439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184"/>
          </a:xfrm>
          <a:prstGeom prst="rect">
            <a:avLst/>
          </a:prstGeom>
        </p:spPr>
        <p:txBody>
          <a:bodyPr vert="horz" lIns="91440" tIns="45720" rIns="91440" bIns="45720" rtlCol="0"/>
          <a:lstStyle>
            <a:lvl1pPr algn="r">
              <a:defRPr sz="1200"/>
            </a:lvl1pPr>
          </a:lstStyle>
          <a:p>
            <a:fld id="{D81E3880-CE58-4341-85BC-599052C32725}" type="datetimeFigureOut">
              <a:rPr lang="en-US" smtClean="0"/>
              <a:pPr/>
              <a:t>6/6/2017</a:t>
            </a:fld>
            <a:endParaRPr lang="en-US"/>
          </a:p>
        </p:txBody>
      </p:sp>
      <p:sp>
        <p:nvSpPr>
          <p:cNvPr id="4" name="Slide Image Placeholder 3"/>
          <p:cNvSpPr>
            <a:spLocks noGrp="1" noRot="1" noChangeAspect="1"/>
          </p:cNvSpPr>
          <p:nvPr>
            <p:ph type="sldImg" idx="2"/>
          </p:nvPr>
        </p:nvSpPr>
        <p:spPr>
          <a:xfrm>
            <a:off x="7938" y="0"/>
            <a:ext cx="2117725" cy="1589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04800" y="1816735"/>
            <a:ext cx="6248400" cy="67370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7915"/>
            <a:ext cx="2971800" cy="454184"/>
          </a:xfrm>
          <a:prstGeom prst="rect">
            <a:avLst/>
          </a:prstGeom>
        </p:spPr>
        <p:txBody>
          <a:bodyPr vert="horz" lIns="91440" tIns="45720" rIns="91440" bIns="45720" rtlCol="0" anchor="b"/>
          <a:lstStyle>
            <a:lvl1pPr algn="r">
              <a:defRPr sz="1200"/>
            </a:lvl1pPr>
          </a:lstStyle>
          <a:p>
            <a:fld id="{EB0A615F-DF78-4521-BC7B-D0FB095EABCF}" type="slidenum">
              <a:rPr lang="en-US" smtClean="0"/>
              <a:pPr/>
              <a:t>‹#›</a:t>
            </a:fld>
            <a:endParaRPr lang="en-US"/>
          </a:p>
        </p:txBody>
      </p:sp>
    </p:spTree>
    <p:extLst>
      <p:ext uri="{BB962C8B-B14F-4D97-AF65-F5344CB8AC3E}">
        <p14:creationId xmlns:p14="http://schemas.microsoft.com/office/powerpoint/2010/main" val="2617781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490</a:t>
            </a:r>
            <a:endParaRPr lang="en-US" dirty="0"/>
          </a:p>
        </p:txBody>
      </p:sp>
      <p:sp>
        <p:nvSpPr>
          <p:cNvPr id="4" name="Slide Number Placeholder 3"/>
          <p:cNvSpPr>
            <a:spLocks noGrp="1"/>
          </p:cNvSpPr>
          <p:nvPr>
            <p:ph type="sldNum" sz="quarter" idx="10"/>
          </p:nvPr>
        </p:nvSpPr>
        <p:spPr/>
        <p:txBody>
          <a:bodyPr/>
          <a:lstStyle/>
          <a:p>
            <a:fld id="{EB0A615F-DF78-4521-BC7B-D0FB095EABC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0A615F-DF78-4521-BC7B-D0FB095EABCF}"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0A615F-DF78-4521-BC7B-D0FB095EABCF}"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0A615F-DF78-4521-BC7B-D0FB095EABCF}"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dark, icy waters of the North Atlantic, the Ville de Havre collided with another ship off the coast of New </a:t>
            </a:r>
            <a:r>
              <a:rPr lang="en-US" dirty="0" err="1" smtClean="0"/>
              <a:t>Foundland</a:t>
            </a:r>
            <a:r>
              <a:rPr lang="en-US" dirty="0" smtClean="0"/>
              <a:t>. Only 47 of the hundreds on board survived, </a:t>
            </a:r>
            <a:r>
              <a:rPr lang="en-US" dirty="0" err="1" smtClean="0"/>
              <a:t>Spafford's</a:t>
            </a:r>
            <a:r>
              <a:rPr lang="en-US" dirty="0" smtClean="0"/>
              <a:t> wife Anna was one of the survivors. All four daughters perished.</a:t>
            </a:r>
            <a:br>
              <a:rPr lang="en-US" dirty="0" smtClean="0"/>
            </a:br>
            <a:r>
              <a:rPr lang="en-US" dirty="0" smtClean="0"/>
              <a:t/>
            </a:r>
            <a:br>
              <a:rPr lang="en-US" dirty="0" smtClean="0"/>
            </a:br>
            <a:r>
              <a:rPr lang="en-US" dirty="0" smtClean="0"/>
              <a:t>When Anna reached Wales she sent Horatio a telegram that read simply: "Saved alone."</a:t>
            </a:r>
            <a:br>
              <a:rPr lang="en-US" dirty="0" smtClean="0"/>
            </a:br>
            <a:r>
              <a:rPr lang="en-US" dirty="0" smtClean="0"/>
              <a:t/>
            </a:r>
            <a:br>
              <a:rPr lang="en-US" dirty="0" smtClean="0"/>
            </a:br>
            <a:r>
              <a:rPr lang="en-US" dirty="0" smtClean="0"/>
              <a:t>With all five of his children now gone and a grieving wife across the Atlantic, </a:t>
            </a:r>
            <a:r>
              <a:rPr lang="en-US" dirty="0" err="1" smtClean="0"/>
              <a:t>Spafford</a:t>
            </a:r>
            <a:r>
              <a:rPr lang="en-US" dirty="0" smtClean="0"/>
              <a:t> was now facing the billows of sorrow.</a:t>
            </a:r>
            <a:br>
              <a:rPr lang="en-US" dirty="0" smtClean="0"/>
            </a:br>
            <a:r>
              <a:rPr lang="en-US" dirty="0" smtClean="0"/>
              <a:t/>
            </a:r>
            <a:br>
              <a:rPr lang="en-US" dirty="0" smtClean="0"/>
            </a:br>
            <a:r>
              <a:rPr lang="en-US" dirty="0" smtClean="0"/>
              <a:t>He rushed to New York, departing on the first available ship. As the ship rolled the waves of the cold, dark Atlantic, the captain summoned </a:t>
            </a:r>
            <a:r>
              <a:rPr lang="en-US" dirty="0" err="1" smtClean="0"/>
              <a:t>Spafford</a:t>
            </a:r>
            <a:r>
              <a:rPr lang="en-US" dirty="0" smtClean="0"/>
              <a:t> to the bridge. Pointing to an area off ship's bow, he explained to </a:t>
            </a:r>
            <a:r>
              <a:rPr lang="en-US" dirty="0" err="1" smtClean="0"/>
              <a:t>Spafford</a:t>
            </a:r>
            <a:r>
              <a:rPr lang="en-US" dirty="0" smtClean="0"/>
              <a:t> that this is the area in which the Ville de Havre had gone down.</a:t>
            </a:r>
            <a:br>
              <a:rPr lang="en-US" dirty="0" smtClean="0"/>
            </a:br>
            <a:r>
              <a:rPr lang="en-US" dirty="0" smtClean="0"/>
              <a:t/>
            </a:r>
            <a:br>
              <a:rPr lang="en-US" dirty="0" smtClean="0"/>
            </a:br>
            <a:r>
              <a:rPr lang="en-US" dirty="0" smtClean="0"/>
              <a:t>Alone, </a:t>
            </a:r>
            <a:r>
              <a:rPr lang="en-US" dirty="0" err="1" smtClean="0"/>
              <a:t>Spafford</a:t>
            </a:r>
            <a:r>
              <a:rPr lang="en-US" dirty="0" smtClean="0"/>
              <a:t> bundled up and walked to the bow. Gazing out into the darkness with the moonlight dancing on the cold waves he penned these words.</a:t>
            </a:r>
            <a:br>
              <a:rPr lang="en-US" dirty="0" smtClean="0"/>
            </a:br>
            <a:r>
              <a:rPr lang="en-US" dirty="0" smtClean="0"/>
              <a:t/>
            </a:r>
            <a:br>
              <a:rPr lang="en-US" dirty="0" smtClean="0"/>
            </a:br>
            <a:r>
              <a:rPr lang="en-US" dirty="0" smtClean="0"/>
              <a:t>"When peace like a river </a:t>
            </a:r>
            <a:r>
              <a:rPr lang="en-US" dirty="0" err="1" smtClean="0"/>
              <a:t>attendeth</a:t>
            </a:r>
            <a:r>
              <a:rPr lang="en-US" dirty="0" smtClean="0"/>
              <a:t> my way,</a:t>
            </a:r>
            <a:br>
              <a:rPr lang="en-US" dirty="0" smtClean="0"/>
            </a:br>
            <a:r>
              <a:rPr lang="en-US" dirty="0" smtClean="0"/>
              <a:t>When sorrows like sea billows roll;</a:t>
            </a:r>
            <a:br>
              <a:rPr lang="en-US" dirty="0" smtClean="0"/>
            </a:br>
            <a:r>
              <a:rPr lang="en-US" dirty="0" smtClean="0"/>
              <a:t>Whatever my lot, Thou hast taught me to say,</a:t>
            </a:r>
            <a:br>
              <a:rPr lang="en-US" dirty="0" smtClean="0"/>
            </a:br>
            <a:r>
              <a:rPr lang="en-US" dirty="0" smtClean="0"/>
              <a:t>It is well, it is well with my soul."</a:t>
            </a:r>
            <a:br>
              <a:rPr lang="en-US" dirty="0" smtClean="0"/>
            </a:br>
            <a:r>
              <a:rPr lang="en-US" dirty="0" smtClean="0"/>
              <a:t/>
            </a:r>
            <a:br>
              <a:rPr lang="en-US" dirty="0" smtClean="0"/>
            </a:br>
            <a:r>
              <a:rPr lang="en-US" dirty="0" smtClean="0"/>
              <a:t>What faith it must have taken for this man who had just lost four precious daughters and a son previously to death to say "it is well with my soul". That is the type of faith I strive for, an "it is well with my soul" faith. A faith that no matter what befalls me to be able to say, "OK God, you're in control, my life and everything in it is yours, so whatever happens...good or bad...it is OK with me".</a:t>
            </a:r>
            <a:br>
              <a:rPr lang="en-US" dirty="0" smtClean="0"/>
            </a:br>
            <a:r>
              <a:rPr lang="en-US" dirty="0" smtClean="0"/>
              <a:t/>
            </a:r>
            <a:br>
              <a:rPr lang="en-US" dirty="0" smtClean="0"/>
            </a:br>
            <a:r>
              <a:rPr lang="en-US" dirty="0" smtClean="0"/>
              <a:t>My friends, to be honest with you, I am far from that. I do hope that slowly, day by day I am acquiring that faith, but I'm not there yet.</a:t>
            </a:r>
            <a:br>
              <a:rPr lang="en-US" dirty="0" smtClean="0"/>
            </a:br>
            <a:r>
              <a:rPr lang="en-US" dirty="0" smtClean="0"/>
              <a:t/>
            </a:r>
            <a:br>
              <a:rPr lang="en-US" dirty="0" smtClean="0"/>
            </a:br>
            <a:r>
              <a:rPr lang="en-US" dirty="0" smtClean="0"/>
              <a:t>As "the sea billows roll" in my life I tend to whine and complain. I find myself asking God "why" when I should be asking Him "How?" When I do have my fleeting moments of "It is well" faith, I can faintly hear God saying "Just be patient and know that I will NEVER, NEVER, NEVER leave you or forsake you".</a:t>
            </a:r>
            <a:br>
              <a:rPr lang="en-US" dirty="0" smtClean="0"/>
            </a:br>
            <a:r>
              <a:rPr lang="en-US" dirty="0" smtClean="0"/>
              <a:t/>
            </a:r>
            <a:br>
              <a:rPr lang="en-US" dirty="0" smtClean="0"/>
            </a:br>
            <a:r>
              <a:rPr lang="en-US" dirty="0" smtClean="0"/>
              <a:t>Below is the rest of "It Is Well With My Soul"</a:t>
            </a:r>
            <a:br>
              <a:rPr lang="en-US" dirty="0" smtClean="0"/>
            </a:br>
            <a:r>
              <a:rPr lang="en-US" dirty="0" smtClean="0"/>
              <a:t/>
            </a:r>
            <a:br>
              <a:rPr lang="en-US" dirty="0" smtClean="0"/>
            </a:br>
            <a:r>
              <a:rPr lang="en-US" dirty="0" smtClean="0"/>
              <a:t>"Though Satan should buffet,</a:t>
            </a:r>
            <a:br>
              <a:rPr lang="en-US" dirty="0" smtClean="0"/>
            </a:br>
            <a:r>
              <a:rPr lang="en-US" dirty="0" smtClean="0"/>
              <a:t>Though trials should come,</a:t>
            </a:r>
            <a:br>
              <a:rPr lang="en-US" dirty="0" smtClean="0"/>
            </a:br>
            <a:r>
              <a:rPr lang="en-US" dirty="0" smtClean="0"/>
              <a:t>Let this blest assurance </a:t>
            </a:r>
            <a:r>
              <a:rPr lang="en-US" dirty="0" err="1" smtClean="0"/>
              <a:t>contol</a:t>
            </a:r>
            <a:r>
              <a:rPr lang="en-US" dirty="0" smtClean="0"/>
              <a:t>,</a:t>
            </a:r>
            <a:br>
              <a:rPr lang="en-US" dirty="0" smtClean="0"/>
            </a:br>
            <a:r>
              <a:rPr lang="en-US" dirty="0" smtClean="0"/>
              <a:t>That Christ hath regarded my helpless estate,</a:t>
            </a:r>
            <a:br>
              <a:rPr lang="en-US" dirty="0" smtClean="0"/>
            </a:br>
            <a:r>
              <a:rPr lang="en-US" dirty="0" smtClean="0"/>
              <a:t>And hath shed His own blood for my soul.</a:t>
            </a:r>
            <a:br>
              <a:rPr lang="en-US" dirty="0" smtClean="0"/>
            </a:br>
            <a:r>
              <a:rPr lang="en-US" dirty="0" smtClean="0"/>
              <a:t>It is well, it is well with my soul.</a:t>
            </a:r>
            <a:br>
              <a:rPr lang="en-US" dirty="0" smtClean="0"/>
            </a:br>
            <a:r>
              <a:rPr lang="en-US" dirty="0" smtClean="0"/>
              <a:t/>
            </a:r>
            <a:br>
              <a:rPr lang="en-US" dirty="0" smtClean="0"/>
            </a:br>
            <a:r>
              <a:rPr lang="en-US" dirty="0" smtClean="0"/>
              <a:t>My sin-O the bliss of this glorious thought,</a:t>
            </a:r>
            <a:br>
              <a:rPr lang="en-US" dirty="0" smtClean="0"/>
            </a:br>
            <a:r>
              <a:rPr lang="en-US" dirty="0" smtClean="0"/>
              <a:t>My sin, not in part, but the whole,</a:t>
            </a:r>
            <a:br>
              <a:rPr lang="en-US" dirty="0" smtClean="0"/>
            </a:br>
            <a:r>
              <a:rPr lang="en-US" dirty="0" smtClean="0"/>
              <a:t>Is nailed to the </a:t>
            </a:r>
            <a:r>
              <a:rPr lang="en-US" dirty="0" err="1" smtClean="0"/>
              <a:t>corss</a:t>
            </a:r>
            <a:r>
              <a:rPr lang="en-US" dirty="0" smtClean="0"/>
              <a:t>, and I bear it no more:</a:t>
            </a:r>
            <a:br>
              <a:rPr lang="en-US" dirty="0" smtClean="0"/>
            </a:br>
            <a:r>
              <a:rPr lang="en-US" dirty="0" smtClean="0"/>
              <a:t>Praise the Lord, praise the Lord, O my soul!</a:t>
            </a:r>
            <a:br>
              <a:rPr lang="en-US" dirty="0" smtClean="0"/>
            </a:br>
            <a:r>
              <a:rPr lang="en-US" dirty="0" smtClean="0"/>
              <a:t>It is well, it is well with my soul.</a:t>
            </a:r>
            <a:br>
              <a:rPr lang="en-US" dirty="0" smtClean="0"/>
            </a:br>
            <a:r>
              <a:rPr lang="en-US" dirty="0" smtClean="0"/>
              <a:t/>
            </a:r>
            <a:br>
              <a:rPr lang="en-US" dirty="0" smtClean="0"/>
            </a:br>
            <a:r>
              <a:rPr lang="en-US" dirty="0" smtClean="0"/>
              <a:t>And Lord haste the day when my faith shall be sight, </a:t>
            </a:r>
            <a:br>
              <a:rPr lang="en-US" dirty="0" smtClean="0"/>
            </a:br>
            <a:r>
              <a:rPr lang="en-US" dirty="0" smtClean="0"/>
              <a:t>The clouds be rolled back as a scroll:</a:t>
            </a:r>
            <a:br>
              <a:rPr lang="en-US" dirty="0" smtClean="0"/>
            </a:br>
            <a:r>
              <a:rPr lang="en-US" dirty="0" smtClean="0"/>
              <a:t>The trump shall resound and the Lord shall descend,</a:t>
            </a:r>
            <a:br>
              <a:rPr lang="en-US" dirty="0" smtClean="0"/>
            </a:br>
            <a:r>
              <a:rPr lang="en-US" dirty="0" smtClean="0"/>
              <a:t>Even so-It is well with my soul.</a:t>
            </a:r>
            <a:br>
              <a:rPr lang="en-US" dirty="0" smtClean="0"/>
            </a:br>
            <a:r>
              <a:rPr lang="en-US" dirty="0" smtClean="0"/>
              <a:t>It is well, It is well with my soul.“</a:t>
            </a:r>
          </a:p>
          <a:p>
            <a:endParaRPr lang="en-US" dirty="0"/>
          </a:p>
        </p:txBody>
      </p:sp>
      <p:sp>
        <p:nvSpPr>
          <p:cNvPr id="4" name="Slide Number Placeholder 3"/>
          <p:cNvSpPr>
            <a:spLocks noGrp="1"/>
          </p:cNvSpPr>
          <p:nvPr>
            <p:ph type="sldNum" sz="quarter" idx="10"/>
          </p:nvPr>
        </p:nvSpPr>
        <p:spPr/>
        <p:txBody>
          <a:bodyPr/>
          <a:lstStyle/>
          <a:p>
            <a:fld id="{EB0A615F-DF78-4521-BC7B-D0FB095EABCF}" type="slidenum">
              <a:rPr lang="en-US" smtClean="0"/>
              <a:pPr/>
              <a:t>2</a:t>
            </a:fld>
            <a:endParaRPr lang="en-US"/>
          </a:p>
        </p:txBody>
      </p:sp>
    </p:spTree>
    <p:extLst>
      <p:ext uri="{BB962C8B-B14F-4D97-AF65-F5344CB8AC3E}">
        <p14:creationId xmlns:p14="http://schemas.microsoft.com/office/powerpoint/2010/main" val="2125169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0A615F-DF78-4521-BC7B-D0FB095EABC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0A615F-DF78-4521-BC7B-D0FB095EABC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0A615F-DF78-4521-BC7B-D0FB095EABC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Annie, Maggie, Bessie, </a:t>
            </a:r>
            <a:r>
              <a:rPr lang="en-US" sz="1200" kern="1200" dirty="0" err="1" smtClean="0">
                <a:solidFill>
                  <a:schemeClr val="tx1"/>
                </a:solidFill>
                <a:effectLst/>
                <a:latin typeface="+mn-lt"/>
                <a:ea typeface="+mn-ea"/>
                <a:cs typeface="+mn-cs"/>
              </a:rPr>
              <a:t>Tanetta</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0A615F-DF78-4521-BC7B-D0FB095EABCF}" type="slidenum">
              <a:rPr lang="en-US" smtClean="0"/>
              <a:pPr/>
              <a:t>7</a:t>
            </a:fld>
            <a:endParaRPr lang="en-US"/>
          </a:p>
        </p:txBody>
      </p:sp>
    </p:spTree>
    <p:extLst>
      <p:ext uri="{BB962C8B-B14F-4D97-AF65-F5344CB8AC3E}">
        <p14:creationId xmlns:p14="http://schemas.microsoft.com/office/powerpoint/2010/main" val="279858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0A615F-DF78-4521-BC7B-D0FB095EABCF}"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0A615F-DF78-4521-BC7B-D0FB095EABCF}"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0A615F-DF78-4521-BC7B-D0FB095EABCF}"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60CB21-33F7-4F0A-BD56-60641D934CC1}"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FF37-92C5-4237-A3E2-D59F22041B2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60CB21-33F7-4F0A-BD56-60641D934CC1}"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FF37-92C5-4237-A3E2-D59F22041B2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60CB21-33F7-4F0A-BD56-60641D934CC1}"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FF37-92C5-4237-A3E2-D59F22041B2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60CB21-33F7-4F0A-BD56-60641D934CC1}"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FF37-92C5-4237-A3E2-D59F22041B2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0CB21-33F7-4F0A-BD56-60641D934CC1}"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FF37-92C5-4237-A3E2-D59F22041B2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60CB21-33F7-4F0A-BD56-60641D934CC1}"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FF37-92C5-4237-A3E2-D59F22041B2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60CB21-33F7-4F0A-BD56-60641D934CC1}" type="datetimeFigureOut">
              <a:rPr lang="en-US" smtClean="0"/>
              <a:pPr/>
              <a:t>6/6/2017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0FF37-92C5-4237-A3E2-D59F22041B2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60CB21-33F7-4F0A-BD56-60641D934CC1}" type="datetimeFigureOut">
              <a:rPr lang="en-US" smtClean="0"/>
              <a:pPr/>
              <a:t>6/6/2017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0FF37-92C5-4237-A3E2-D59F22041B2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0CB21-33F7-4F0A-BD56-60641D934CC1}" type="datetimeFigureOut">
              <a:rPr lang="en-US" smtClean="0"/>
              <a:pPr/>
              <a:t>6/6/2017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0FF37-92C5-4237-A3E2-D59F22041B2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0CB21-33F7-4F0A-BD56-60641D934CC1}"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FF37-92C5-4237-A3E2-D59F22041B2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0CB21-33F7-4F0A-BD56-60641D934CC1}"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FF37-92C5-4237-A3E2-D59F22041B2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http://revkevgcc.files.wordpress.com/2008/05/20061027044306_peace.jp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0CB21-33F7-4F0A-BD56-60641D934CC1}" type="datetimeFigureOut">
              <a:rPr lang="en-US" smtClean="0"/>
              <a:pPr/>
              <a:t>6/6/2017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0FF37-92C5-4237-A3E2-D59F22041B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57400"/>
            <a:ext cx="9144000" cy="163121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000" b="1" dirty="0" smtClean="0">
                <a:ln w="50800"/>
                <a:solidFill>
                  <a:schemeClr val="bg2"/>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Pythagoras" pitchFamily="2" charset="0"/>
              </a:rPr>
              <a:t>With My Soul</a:t>
            </a:r>
            <a:endParaRPr lang="en-US" sz="10000" b="1" dirty="0">
              <a:ln w="50800"/>
              <a:solidFill>
                <a:schemeClr val="bg2"/>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Pythagoras" pitchFamily="2" charset="0"/>
            </a:endParaRPr>
          </a:p>
        </p:txBody>
      </p:sp>
      <p:sp>
        <p:nvSpPr>
          <p:cNvPr id="3" name="Rectangle 2"/>
          <p:cNvSpPr/>
          <p:nvPr/>
        </p:nvSpPr>
        <p:spPr>
          <a:xfrm>
            <a:off x="0" y="304800"/>
            <a:ext cx="9144000" cy="1938992"/>
          </a:xfrm>
          <a:prstGeom prst="rect">
            <a:avLst/>
          </a:prstGeom>
        </p:spPr>
        <p:txBody>
          <a:bodyPr wrap="square">
            <a:spAutoFit/>
            <a:scene3d>
              <a:camera prst="orthographicFront"/>
              <a:lightRig rig="threePt" dir="t"/>
            </a:scene3d>
            <a:sp3d extrusionH="57150">
              <a:bevelT w="38100" h="38100"/>
            </a:sp3d>
          </a:bodyPr>
          <a:lstStyle/>
          <a:p>
            <a:pPr lvl="0"/>
            <a:r>
              <a:rPr lang="en-US" sz="12000" b="1" dirty="0" smtClean="0">
                <a:ln w="50800"/>
                <a:solidFill>
                  <a:schemeClr val="accent4">
                    <a:lumMod val="40000"/>
                    <a:lumOff val="60000"/>
                  </a:schemeClr>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Rage Italic" pitchFamily="66" charset="0"/>
              </a:rPr>
              <a:t>It Is Well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648200" y="2057400"/>
            <a:ext cx="4343400" cy="4572000"/>
          </a:xfrm>
          <a:prstGeom prst="round2DiagRect">
            <a:avLst/>
          </a:prstGeom>
          <a:solidFill>
            <a:srgbClr val="C6D9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TextBox 3"/>
          <p:cNvSpPr txBox="1"/>
          <p:nvPr/>
        </p:nvSpPr>
        <p:spPr>
          <a:xfrm>
            <a:off x="0" y="1905171"/>
            <a:ext cx="4648200" cy="5016758"/>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32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When peace like a river </a:t>
            </a:r>
            <a:r>
              <a:rPr lang="en-US" sz="3200" b="1" spc="150" dirty="0" err="1"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attendeth</a:t>
            </a:r>
            <a:r>
              <a:rPr lang="en-US" sz="32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 my way, </a:t>
            </a:r>
          </a:p>
          <a:p>
            <a:pPr algn="ctr"/>
            <a:r>
              <a:rPr lang="en-US" sz="32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When sorrows like sea billows roll,</a:t>
            </a:r>
          </a:p>
          <a:p>
            <a:pPr algn="ctr"/>
            <a:r>
              <a:rPr lang="en-US" sz="32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Whatever my lot, Thou hast taught me to say,</a:t>
            </a:r>
            <a:br>
              <a:rPr lang="en-US" sz="32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br>
            <a:r>
              <a:rPr lang="en-US" sz="32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It is well, it is well with my soul.</a:t>
            </a:r>
          </a:p>
        </p:txBody>
      </p:sp>
      <p:sp>
        <p:nvSpPr>
          <p:cNvPr id="5" name="TextBox 4"/>
          <p:cNvSpPr txBox="1"/>
          <p:nvPr/>
        </p:nvSpPr>
        <p:spPr>
          <a:xfrm>
            <a:off x="0" y="1066800"/>
            <a:ext cx="9144000" cy="830997"/>
          </a:xfrm>
          <a:prstGeom prst="rect">
            <a:avLst/>
          </a:prstGeom>
          <a:solidFill>
            <a:srgbClr val="C6D9F1">
              <a:alpha val="80000"/>
            </a:srgbClr>
          </a:solidFill>
          <a:ln>
            <a:noFill/>
          </a:ln>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effectLst>
                  <a:outerShdw blurRad="50800" dist="39000" dir="5460000" algn="tl">
                    <a:srgbClr val="000000">
                      <a:alpha val="38000"/>
                    </a:srgbClr>
                  </a:outerShdw>
                </a:effectLst>
                <a:latin typeface="Berlin Sans FB Demi" pitchFamily="34" charset="0"/>
              </a:rPr>
              <a:t>In Every Circumstance</a:t>
            </a:r>
            <a:endParaRPr lang="en-US" sz="4800" b="1" dirty="0">
              <a:ln w="11430"/>
              <a:effectLst>
                <a:outerShdw blurRad="50800" dist="39000" dir="5460000" algn="tl">
                  <a:srgbClr val="000000">
                    <a:alpha val="38000"/>
                  </a:srgbClr>
                </a:outerShdw>
              </a:effectLst>
              <a:latin typeface="Berlin Sans FB Demi" pitchFamily="34" charset="0"/>
            </a:endParaRPr>
          </a:p>
        </p:txBody>
      </p:sp>
      <p:sp>
        <p:nvSpPr>
          <p:cNvPr id="6" name="TextBox 5"/>
          <p:cNvSpPr txBox="1"/>
          <p:nvPr/>
        </p:nvSpPr>
        <p:spPr>
          <a:xfrm>
            <a:off x="4800600" y="2151392"/>
            <a:ext cx="4191000" cy="4524315"/>
          </a:xfrm>
          <a:prstGeom prst="rect">
            <a:avLst/>
          </a:prstGeom>
          <a:noFill/>
        </p:spPr>
        <p:txBody>
          <a:bodyPr wrap="square" rtlCol="0">
            <a:spAutoFit/>
          </a:bodyPr>
          <a:lstStyle/>
          <a:p>
            <a:pPr marL="457200" indent="-457200">
              <a:spcAft>
                <a:spcPts val="1200"/>
              </a:spcAft>
              <a:buClr>
                <a:schemeClr val="tx2">
                  <a:lumMod val="60000"/>
                  <a:lumOff val="40000"/>
                </a:schemeClr>
              </a:buClr>
              <a:buFont typeface="Wingdings 2" pitchFamily="18" charset="2"/>
              <a:buChar char="è"/>
            </a:pPr>
            <a:r>
              <a:rPr lang="en-US" sz="2400" dirty="0" smtClean="0">
                <a:latin typeface="Berlin Sans FB Demi" pitchFamily="34" charset="0"/>
              </a:rPr>
              <a:t>Be anxious for nothing – </a:t>
            </a:r>
            <a:r>
              <a:rPr lang="en-US" sz="2400" b="1" dirty="0" smtClean="0">
                <a:solidFill>
                  <a:srgbClr val="FF0000"/>
                </a:solidFill>
                <a:latin typeface="Book Antiqua" pitchFamily="18" charset="0"/>
              </a:rPr>
              <a:t>Phil. 4:4-7</a:t>
            </a:r>
          </a:p>
          <a:p>
            <a:pPr marL="457200" indent="-457200">
              <a:spcAft>
                <a:spcPts val="1200"/>
              </a:spcAft>
              <a:buClr>
                <a:schemeClr val="tx2">
                  <a:lumMod val="60000"/>
                  <a:lumOff val="40000"/>
                </a:schemeClr>
              </a:buClr>
              <a:buFont typeface="Wingdings 2" pitchFamily="18" charset="2"/>
              <a:buChar char="è"/>
            </a:pPr>
            <a:endParaRPr lang="en-US" sz="400" dirty="0" smtClean="0">
              <a:latin typeface="Book Antiqua" pitchFamily="18" charset="0"/>
            </a:endParaRPr>
          </a:p>
          <a:p>
            <a:pPr marL="457200" indent="-457200">
              <a:spcAft>
                <a:spcPts val="1200"/>
              </a:spcAft>
              <a:buClr>
                <a:schemeClr val="tx2">
                  <a:lumMod val="60000"/>
                  <a:lumOff val="40000"/>
                </a:schemeClr>
              </a:buClr>
              <a:buFont typeface="Wingdings 2" pitchFamily="18" charset="2"/>
              <a:buChar char="è"/>
            </a:pPr>
            <a:r>
              <a:rPr lang="en-US" sz="2400" dirty="0" smtClean="0">
                <a:latin typeface="Berlin Sans FB Demi" pitchFamily="34" charset="0"/>
              </a:rPr>
              <a:t>Think Right </a:t>
            </a:r>
            <a:r>
              <a:rPr lang="en-US" sz="2400" dirty="0" smtClean="0">
                <a:latin typeface="Book Antiqua" pitchFamily="18" charset="0"/>
              </a:rPr>
              <a:t>– </a:t>
            </a:r>
            <a:r>
              <a:rPr lang="en-US" sz="2400" b="1" dirty="0" smtClean="0">
                <a:solidFill>
                  <a:srgbClr val="FF0000"/>
                </a:solidFill>
                <a:latin typeface="Book Antiqua" pitchFamily="18" charset="0"/>
              </a:rPr>
              <a:t>Phil. 4:8</a:t>
            </a:r>
            <a:r>
              <a:rPr lang="en-US" sz="2400" b="1" dirty="0" smtClean="0">
                <a:solidFill>
                  <a:srgbClr val="FF0000"/>
                </a:solidFill>
                <a:latin typeface="Book Antiqua" pitchFamily="18" charset="0"/>
              </a:rPr>
              <a:t>-9</a:t>
            </a:r>
          </a:p>
          <a:p>
            <a:pPr marL="457200" indent="-457200">
              <a:spcAft>
                <a:spcPts val="1200"/>
              </a:spcAft>
              <a:buClr>
                <a:schemeClr val="tx2">
                  <a:lumMod val="60000"/>
                  <a:lumOff val="40000"/>
                </a:schemeClr>
              </a:buClr>
              <a:buFont typeface="Wingdings 2" pitchFamily="18" charset="2"/>
              <a:buChar char="è"/>
            </a:pPr>
            <a:endParaRPr lang="en-US" sz="400" dirty="0" smtClean="0">
              <a:latin typeface="Book Antiqua" pitchFamily="18" charset="0"/>
            </a:endParaRPr>
          </a:p>
          <a:p>
            <a:pPr marL="457200" indent="-457200">
              <a:spcAft>
                <a:spcPts val="1200"/>
              </a:spcAft>
              <a:buClr>
                <a:schemeClr val="tx2">
                  <a:lumMod val="60000"/>
                  <a:lumOff val="40000"/>
                </a:schemeClr>
              </a:buClr>
              <a:buFont typeface="Wingdings 2" pitchFamily="18" charset="2"/>
              <a:buChar char="è"/>
            </a:pPr>
            <a:r>
              <a:rPr lang="en-US" sz="2400" dirty="0" smtClean="0">
                <a:latin typeface="Berlin Sans FB Demi" pitchFamily="34" charset="0"/>
              </a:rPr>
              <a:t>LEARNING to be CONTENT</a:t>
            </a:r>
            <a:r>
              <a:rPr lang="en-US" sz="2400" dirty="0" smtClean="0">
                <a:latin typeface="Book Antiqua" pitchFamily="18" charset="0"/>
              </a:rPr>
              <a:t>– </a:t>
            </a:r>
            <a:r>
              <a:rPr lang="en-US" sz="2400" b="1" dirty="0" smtClean="0">
                <a:solidFill>
                  <a:srgbClr val="FF0000"/>
                </a:solidFill>
                <a:latin typeface="Book Antiqua" pitchFamily="18" charset="0"/>
              </a:rPr>
              <a:t>Phil. 4:11-12</a:t>
            </a:r>
          </a:p>
          <a:p>
            <a:pPr marL="457200" indent="-457200">
              <a:spcAft>
                <a:spcPts val="1200"/>
              </a:spcAft>
              <a:buClr>
                <a:schemeClr val="tx2">
                  <a:lumMod val="60000"/>
                  <a:lumOff val="40000"/>
                </a:schemeClr>
              </a:buClr>
              <a:buFont typeface="Wingdings 2" pitchFamily="18" charset="2"/>
              <a:buChar char="è"/>
            </a:pPr>
            <a:endParaRPr lang="en-US" sz="400" dirty="0" smtClean="0">
              <a:latin typeface="Book Antiqua" pitchFamily="18" charset="0"/>
            </a:endParaRPr>
          </a:p>
          <a:p>
            <a:pPr marL="457200" indent="-457200">
              <a:spcAft>
                <a:spcPts val="1200"/>
              </a:spcAft>
              <a:buClr>
                <a:schemeClr val="tx2">
                  <a:lumMod val="60000"/>
                  <a:lumOff val="40000"/>
                </a:schemeClr>
              </a:buClr>
              <a:buFont typeface="Wingdings 2" pitchFamily="18" charset="2"/>
              <a:buChar char="è"/>
            </a:pPr>
            <a:r>
              <a:rPr lang="en-US" sz="2400" dirty="0" smtClean="0">
                <a:latin typeface="Berlin Sans FB Demi" pitchFamily="34" charset="0"/>
              </a:rPr>
              <a:t>Must build our life on the solid foundation  - trusting God </a:t>
            </a:r>
            <a:r>
              <a:rPr lang="en-US" sz="2400" dirty="0" smtClean="0">
                <a:latin typeface="Book Antiqua" pitchFamily="18" charset="0"/>
              </a:rPr>
              <a:t>–</a:t>
            </a:r>
            <a:r>
              <a:rPr lang="en-US" sz="2400" b="1" dirty="0" smtClean="0">
                <a:solidFill>
                  <a:srgbClr val="FF0000"/>
                </a:solidFill>
                <a:latin typeface="Book Antiqua" pitchFamily="18" charset="0"/>
              </a:rPr>
              <a:t>Matt. 7:24-25</a:t>
            </a:r>
            <a:endParaRPr lang="en-US" sz="2400" b="1" dirty="0">
              <a:solidFill>
                <a:srgbClr val="FF0000"/>
              </a:solidFill>
              <a:latin typeface="Book Antiqua" pitchFamily="18" charset="0"/>
            </a:endParaRPr>
          </a:p>
        </p:txBody>
      </p:sp>
      <p:sp>
        <p:nvSpPr>
          <p:cNvPr id="8" name="TextBox 7"/>
          <p:cNvSpPr txBox="1"/>
          <p:nvPr/>
        </p:nvSpPr>
        <p:spPr>
          <a:xfrm>
            <a:off x="0" y="0"/>
            <a:ext cx="9144000" cy="98488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800" b="1" dirty="0" smtClean="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rPr>
              <a:t>“It Is Well With My Soul”</a:t>
            </a:r>
            <a:endParaRPr lang="en-US" sz="58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endParaRPr>
          </a:p>
        </p:txBody>
      </p:sp>
      <p:sp>
        <p:nvSpPr>
          <p:cNvPr id="9" name="Line Callout 2 8"/>
          <p:cNvSpPr/>
          <p:nvPr/>
        </p:nvSpPr>
        <p:spPr bwMode="auto">
          <a:xfrm>
            <a:off x="21771" y="1910614"/>
            <a:ext cx="4550229" cy="4718786"/>
          </a:xfrm>
          <a:prstGeom prst="borderCallout2">
            <a:avLst>
              <a:gd name="adj1" fmla="val 13342"/>
              <a:gd name="adj2" fmla="val 99867"/>
              <a:gd name="adj3" fmla="val 12813"/>
              <a:gd name="adj4" fmla="val 99677"/>
              <a:gd name="adj5" fmla="val 17119"/>
              <a:gd name="adj6" fmla="val 115503"/>
            </a:avLst>
          </a:prstGeom>
          <a:solidFill>
            <a:schemeClr val="tx1"/>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2500" b="1" dirty="0">
                <a:solidFill>
                  <a:schemeClr val="bg1"/>
                </a:solidFill>
              </a:rPr>
              <a:t>Rejoice in the Lord always. Again I will say, rejoice! </a:t>
            </a:r>
          </a:p>
          <a:p>
            <a:pPr lvl="0">
              <a:defRPr/>
            </a:pPr>
            <a:r>
              <a:rPr lang="en-US" sz="2500" b="1" dirty="0" smtClean="0">
                <a:solidFill>
                  <a:schemeClr val="bg1"/>
                </a:solidFill>
              </a:rPr>
              <a:t>Be </a:t>
            </a:r>
            <a:r>
              <a:rPr lang="en-US" sz="2500" b="1" dirty="0">
                <a:solidFill>
                  <a:schemeClr val="bg1"/>
                </a:solidFill>
              </a:rPr>
              <a:t>anxious for nothing, but in everything by prayer and supplication, with thanksgiving, let your requests be made known to God; </a:t>
            </a:r>
            <a:r>
              <a:rPr lang="en-US" sz="2500" b="1" dirty="0" smtClean="0">
                <a:solidFill>
                  <a:schemeClr val="bg1"/>
                </a:solidFill>
              </a:rPr>
              <a:t>and </a:t>
            </a:r>
            <a:r>
              <a:rPr lang="en-US" sz="2500" b="1" dirty="0">
                <a:solidFill>
                  <a:schemeClr val="bg1"/>
                </a:solidFill>
              </a:rPr>
              <a:t>the peace of God, which surpasses all understanding, will guard your hearts and minds through Christ </a:t>
            </a:r>
            <a:r>
              <a:rPr lang="en-US" sz="2500" b="1" dirty="0" smtClean="0">
                <a:solidFill>
                  <a:schemeClr val="bg1"/>
                </a:solidFill>
              </a:rPr>
              <a:t>Jesus.</a:t>
            </a:r>
            <a:endParaRPr kumimoji="0" lang="en-US" sz="2500" b="1" i="0" u="none" strike="noStrike" kern="1200" cap="none" spc="0" normalizeH="0" baseline="0" noProof="0" dirty="0">
              <a:ln>
                <a:noFill/>
              </a:ln>
              <a:solidFill>
                <a:schemeClr val="bg1"/>
              </a:solidFill>
              <a:effectLst/>
              <a:uLnTx/>
              <a:uFillTx/>
            </a:endParaRPr>
          </a:p>
        </p:txBody>
      </p:sp>
      <p:sp>
        <p:nvSpPr>
          <p:cNvPr id="10" name="Line Callout 2 9"/>
          <p:cNvSpPr/>
          <p:nvPr/>
        </p:nvSpPr>
        <p:spPr bwMode="auto">
          <a:xfrm>
            <a:off x="48985" y="1910614"/>
            <a:ext cx="4751615" cy="4718786"/>
          </a:xfrm>
          <a:prstGeom prst="borderCallout2">
            <a:avLst>
              <a:gd name="adj1" fmla="val 13342"/>
              <a:gd name="adj2" fmla="val 99867"/>
              <a:gd name="adj3" fmla="val 12813"/>
              <a:gd name="adj4" fmla="val 99677"/>
              <a:gd name="adj5" fmla="val 30960"/>
              <a:gd name="adj6" fmla="val 150242"/>
            </a:avLst>
          </a:prstGeom>
          <a:solidFill>
            <a:schemeClr val="tx1"/>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2200" b="1" dirty="0">
                <a:solidFill>
                  <a:schemeClr val="bg1"/>
                </a:solidFill>
              </a:rPr>
              <a:t>whatever things are true, whatever things are noble, whatever things are just, whatever things are pure, whatever things are lovely, whatever things are of good report, if there is any virtue and if there is anything praiseworthy—meditate on these things. </a:t>
            </a:r>
            <a:r>
              <a:rPr lang="en-US" sz="2200" b="1" dirty="0" smtClean="0">
                <a:solidFill>
                  <a:schemeClr val="bg1"/>
                </a:solidFill>
              </a:rPr>
              <a:t>The </a:t>
            </a:r>
            <a:r>
              <a:rPr lang="en-US" sz="2200" b="1" dirty="0">
                <a:solidFill>
                  <a:schemeClr val="bg1"/>
                </a:solidFill>
              </a:rPr>
              <a:t>things which you learned and received and heard and saw in me, these do, and the God of peace will be with you. </a:t>
            </a:r>
          </a:p>
        </p:txBody>
      </p:sp>
      <p:sp>
        <p:nvSpPr>
          <p:cNvPr id="11" name="Line Callout 2 10"/>
          <p:cNvSpPr/>
          <p:nvPr/>
        </p:nvSpPr>
        <p:spPr bwMode="auto">
          <a:xfrm>
            <a:off x="65315" y="1946206"/>
            <a:ext cx="4582886" cy="4718786"/>
          </a:xfrm>
          <a:prstGeom prst="borderCallout2">
            <a:avLst>
              <a:gd name="adj1" fmla="val 13342"/>
              <a:gd name="adj2" fmla="val 99867"/>
              <a:gd name="adj3" fmla="val 12813"/>
              <a:gd name="adj4" fmla="val 99677"/>
              <a:gd name="adj5" fmla="val 84595"/>
              <a:gd name="adj6" fmla="val 155943"/>
            </a:avLst>
          </a:prstGeom>
          <a:solidFill>
            <a:schemeClr val="tx1"/>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2700" b="1" dirty="0">
                <a:solidFill>
                  <a:schemeClr val="bg1"/>
                </a:solidFill>
              </a:rPr>
              <a:t>Therefore whoever hears these sayings of Mine, and does them, I will liken him to a wise man who built his house on the rock: </a:t>
            </a:r>
            <a:r>
              <a:rPr lang="en-US" sz="2700" b="1" dirty="0" smtClean="0">
                <a:solidFill>
                  <a:schemeClr val="bg1"/>
                </a:solidFill>
              </a:rPr>
              <a:t>and </a:t>
            </a:r>
            <a:r>
              <a:rPr lang="en-US" sz="2700" b="1" dirty="0">
                <a:solidFill>
                  <a:schemeClr val="bg1"/>
                </a:solidFill>
              </a:rPr>
              <a:t>the rain descended, the floods came, and the winds blew and beat on that house; and it did not fall, for it was founded on the </a:t>
            </a:r>
            <a:r>
              <a:rPr lang="en-US" sz="2700" b="1" dirty="0" smtClean="0">
                <a:solidFill>
                  <a:schemeClr val="bg1"/>
                </a:solidFill>
              </a:rPr>
              <a:t>rock.</a:t>
            </a:r>
            <a:endParaRPr lang="en-US" sz="27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animBg="1"/>
      <p:bldP spid="9" grpId="1" animBg="1"/>
      <p:bldP spid="10" grpId="0" animBg="1"/>
      <p:bldP spid="10" grpId="1" animBg="1"/>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00600" y="2209800"/>
            <a:ext cx="4114800" cy="4343400"/>
          </a:xfrm>
          <a:prstGeom prst="round2DiagRect">
            <a:avLst/>
          </a:prstGeom>
          <a:solidFill>
            <a:srgbClr val="C6D9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TextBox 3"/>
          <p:cNvSpPr txBox="1"/>
          <p:nvPr/>
        </p:nvSpPr>
        <p:spPr>
          <a:xfrm>
            <a:off x="0" y="1905171"/>
            <a:ext cx="4800600" cy="517064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29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Though Satan should buffet,</a:t>
            </a:r>
            <a:br>
              <a:rPr lang="en-US" sz="29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br>
            <a:r>
              <a:rPr lang="en-US" sz="29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Though trials should come,</a:t>
            </a:r>
            <a:br>
              <a:rPr lang="en-US" sz="29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br>
            <a:r>
              <a:rPr lang="en-US" sz="29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Let this blest assurance control,</a:t>
            </a:r>
            <a:br>
              <a:rPr lang="en-US" sz="29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br>
            <a:r>
              <a:rPr lang="en-US" sz="29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That Christ hath regarded my helpless estate,</a:t>
            </a:r>
            <a:br>
              <a:rPr lang="en-US" sz="29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br>
            <a:r>
              <a:rPr lang="en-US" sz="29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And hath shed His own blood for my soul.</a:t>
            </a:r>
          </a:p>
        </p:txBody>
      </p:sp>
      <p:sp>
        <p:nvSpPr>
          <p:cNvPr id="5" name="TextBox 4"/>
          <p:cNvSpPr txBox="1"/>
          <p:nvPr/>
        </p:nvSpPr>
        <p:spPr>
          <a:xfrm>
            <a:off x="0" y="1066800"/>
            <a:ext cx="9144000" cy="830997"/>
          </a:xfrm>
          <a:prstGeom prst="rect">
            <a:avLst/>
          </a:prstGeom>
          <a:solidFill>
            <a:srgbClr val="C6D9F1">
              <a:alpha val="80000"/>
            </a:srgbClr>
          </a:solidFill>
          <a:ln>
            <a:noFill/>
          </a:ln>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effectLst>
                  <a:outerShdw blurRad="50800" dist="39000" dir="5460000" algn="tl">
                    <a:srgbClr val="000000">
                      <a:alpha val="38000"/>
                    </a:srgbClr>
                  </a:outerShdw>
                </a:effectLst>
                <a:latin typeface="Berlin Sans FB Demi" pitchFamily="34" charset="0"/>
              </a:rPr>
              <a:t>Because of God’s Grace</a:t>
            </a:r>
            <a:endParaRPr lang="en-US" sz="4800" b="1" dirty="0">
              <a:ln w="11430"/>
              <a:effectLst>
                <a:outerShdw blurRad="50800" dist="39000" dir="5460000" algn="tl">
                  <a:srgbClr val="000000">
                    <a:alpha val="38000"/>
                  </a:srgbClr>
                </a:outerShdw>
              </a:effectLst>
              <a:latin typeface="Berlin Sans FB Demi" pitchFamily="34" charset="0"/>
            </a:endParaRPr>
          </a:p>
        </p:txBody>
      </p:sp>
      <p:sp>
        <p:nvSpPr>
          <p:cNvPr id="6" name="TextBox 5"/>
          <p:cNvSpPr txBox="1"/>
          <p:nvPr/>
        </p:nvSpPr>
        <p:spPr>
          <a:xfrm>
            <a:off x="4876800" y="2243725"/>
            <a:ext cx="4038600" cy="4308872"/>
          </a:xfrm>
          <a:prstGeom prst="rect">
            <a:avLst/>
          </a:prstGeom>
          <a:noFill/>
        </p:spPr>
        <p:txBody>
          <a:bodyPr wrap="square" rtlCol="0">
            <a:spAutoFit/>
          </a:bodyPr>
          <a:lstStyle/>
          <a:p>
            <a:pPr marL="407988" indent="-407988">
              <a:buClr>
                <a:schemeClr val="tx2">
                  <a:lumMod val="60000"/>
                  <a:lumOff val="40000"/>
                </a:schemeClr>
              </a:buClr>
              <a:buFont typeface="Wingdings 2" pitchFamily="18" charset="2"/>
              <a:buChar char="è"/>
            </a:pPr>
            <a:r>
              <a:rPr lang="en-US" sz="2600" dirty="0" smtClean="0">
                <a:latin typeface="Berlin Sans FB Demi" pitchFamily="34" charset="0"/>
              </a:rPr>
              <a:t>Satan’s goal is to destroy us – </a:t>
            </a:r>
            <a:r>
              <a:rPr lang="en-US" sz="2600" b="1" dirty="0" smtClean="0">
                <a:solidFill>
                  <a:srgbClr val="FF0000"/>
                </a:solidFill>
                <a:latin typeface="Book Antiqua" pitchFamily="18" charset="0"/>
              </a:rPr>
              <a:t>Jn. </a:t>
            </a:r>
            <a:r>
              <a:rPr lang="en-US" sz="2600" b="1" dirty="0" smtClean="0">
                <a:solidFill>
                  <a:srgbClr val="FF0000"/>
                </a:solidFill>
                <a:latin typeface="Book Antiqua" pitchFamily="18" charset="0"/>
              </a:rPr>
              <a:t>10:10; 1 </a:t>
            </a:r>
            <a:r>
              <a:rPr lang="en-US" sz="2600" b="1" dirty="0" smtClean="0">
                <a:solidFill>
                  <a:srgbClr val="FF0000"/>
                </a:solidFill>
                <a:latin typeface="Book Antiqua" pitchFamily="18" charset="0"/>
              </a:rPr>
              <a:t>Pet. 5:8</a:t>
            </a:r>
          </a:p>
          <a:p>
            <a:pPr marL="407988" indent="-407988">
              <a:buClr>
                <a:schemeClr val="tx2">
                  <a:lumMod val="60000"/>
                  <a:lumOff val="40000"/>
                </a:schemeClr>
              </a:buClr>
              <a:buFont typeface="Wingdings 2" pitchFamily="18" charset="2"/>
              <a:buChar char="è"/>
            </a:pPr>
            <a:endParaRPr lang="en-US" sz="2000" b="1" dirty="0" smtClean="0">
              <a:solidFill>
                <a:srgbClr val="FF0000"/>
              </a:solidFill>
              <a:latin typeface="Book Antiqua" pitchFamily="18" charset="0"/>
            </a:endParaRPr>
          </a:p>
          <a:p>
            <a:pPr marL="407988" indent="-407988">
              <a:buClr>
                <a:schemeClr val="tx2">
                  <a:lumMod val="60000"/>
                  <a:lumOff val="40000"/>
                </a:schemeClr>
              </a:buClr>
              <a:buFont typeface="Wingdings 2" pitchFamily="18" charset="2"/>
              <a:buChar char="è"/>
            </a:pPr>
            <a:r>
              <a:rPr lang="en-US" sz="2600" dirty="0" smtClean="0">
                <a:latin typeface="Berlin Sans FB Demi" pitchFamily="34" charset="0"/>
              </a:rPr>
              <a:t>God cares for us – He has provided our every need </a:t>
            </a:r>
            <a:r>
              <a:rPr lang="en-US" sz="2600" dirty="0" smtClean="0">
                <a:latin typeface="Book Antiqua" pitchFamily="18" charset="0"/>
              </a:rPr>
              <a:t>– </a:t>
            </a:r>
            <a:r>
              <a:rPr lang="en-US" sz="2600" b="1" dirty="0" smtClean="0">
                <a:solidFill>
                  <a:srgbClr val="FF0000"/>
                </a:solidFill>
                <a:latin typeface="Book Antiqua" pitchFamily="18" charset="0"/>
              </a:rPr>
              <a:t>1 </a:t>
            </a:r>
            <a:r>
              <a:rPr lang="en-US" sz="2600" b="1" dirty="0" smtClean="0">
                <a:solidFill>
                  <a:srgbClr val="FF0000"/>
                </a:solidFill>
                <a:latin typeface="Book Antiqua" pitchFamily="18" charset="0"/>
              </a:rPr>
              <a:t>Pet. 5:9-10</a:t>
            </a:r>
          </a:p>
          <a:p>
            <a:pPr marL="407988" indent="-407988">
              <a:buClr>
                <a:schemeClr val="tx2">
                  <a:lumMod val="60000"/>
                  <a:lumOff val="40000"/>
                </a:schemeClr>
              </a:buClr>
              <a:buFont typeface="Wingdings 2" pitchFamily="18" charset="2"/>
              <a:buChar char="è"/>
            </a:pPr>
            <a:endParaRPr lang="en-US" sz="2000" b="1" dirty="0" smtClean="0">
              <a:solidFill>
                <a:srgbClr val="FF0000"/>
              </a:solidFill>
              <a:latin typeface="Book Antiqua" pitchFamily="18" charset="0"/>
            </a:endParaRPr>
          </a:p>
          <a:p>
            <a:pPr marL="407988" indent="-407988">
              <a:buClr>
                <a:schemeClr val="tx2">
                  <a:lumMod val="60000"/>
                  <a:lumOff val="40000"/>
                </a:schemeClr>
              </a:buClr>
              <a:buFont typeface="Wingdings 2" pitchFamily="18" charset="2"/>
              <a:buChar char="è"/>
            </a:pPr>
            <a:r>
              <a:rPr lang="en-US" sz="2600" dirty="0" smtClean="0">
                <a:latin typeface="Berlin Sans FB Demi" pitchFamily="34" charset="0"/>
              </a:rPr>
              <a:t>Our greatest need is the salvation of our souls </a:t>
            </a:r>
            <a:r>
              <a:rPr lang="en-US" sz="2600" dirty="0" smtClean="0">
                <a:latin typeface="Book Antiqua" pitchFamily="18" charset="0"/>
              </a:rPr>
              <a:t>–</a:t>
            </a:r>
            <a:r>
              <a:rPr lang="en-US" sz="2600" b="1" dirty="0" smtClean="0">
                <a:solidFill>
                  <a:srgbClr val="FF0000"/>
                </a:solidFill>
                <a:latin typeface="Book Antiqua" pitchFamily="18" charset="0"/>
              </a:rPr>
              <a:t>Rom</a:t>
            </a:r>
            <a:r>
              <a:rPr lang="en-US" sz="2600" b="1" dirty="0" smtClean="0">
                <a:solidFill>
                  <a:srgbClr val="FF0000"/>
                </a:solidFill>
                <a:latin typeface="Book Antiqua" pitchFamily="18" charset="0"/>
              </a:rPr>
              <a:t>. </a:t>
            </a:r>
            <a:r>
              <a:rPr lang="en-US" sz="2600" b="1" dirty="0" smtClean="0">
                <a:solidFill>
                  <a:srgbClr val="FF0000"/>
                </a:solidFill>
                <a:latin typeface="Book Antiqua" pitchFamily="18" charset="0"/>
              </a:rPr>
              <a:t>5:8-9</a:t>
            </a:r>
            <a:endParaRPr lang="en-US" sz="2600" b="1" dirty="0">
              <a:solidFill>
                <a:srgbClr val="FF0000"/>
              </a:solidFill>
              <a:latin typeface="Book Antiqua" pitchFamily="18" charset="0"/>
            </a:endParaRPr>
          </a:p>
        </p:txBody>
      </p:sp>
      <p:sp>
        <p:nvSpPr>
          <p:cNvPr id="8" name="TextBox 7"/>
          <p:cNvSpPr txBox="1"/>
          <p:nvPr/>
        </p:nvSpPr>
        <p:spPr>
          <a:xfrm>
            <a:off x="0" y="0"/>
            <a:ext cx="9144000" cy="98488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800" b="1" dirty="0" smtClean="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rPr>
              <a:t>“It Is Well With My Soul”</a:t>
            </a:r>
            <a:endParaRPr lang="en-US" sz="58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endParaRPr>
          </a:p>
        </p:txBody>
      </p:sp>
      <p:sp>
        <p:nvSpPr>
          <p:cNvPr id="12" name="Line Callout 2 11"/>
          <p:cNvSpPr/>
          <p:nvPr/>
        </p:nvSpPr>
        <p:spPr bwMode="auto">
          <a:xfrm>
            <a:off x="119743" y="1967977"/>
            <a:ext cx="4582886" cy="3975623"/>
          </a:xfrm>
          <a:prstGeom prst="borderCallout2">
            <a:avLst>
              <a:gd name="adj1" fmla="val 13342"/>
              <a:gd name="adj2" fmla="val 99867"/>
              <a:gd name="adj3" fmla="val 12813"/>
              <a:gd name="adj4" fmla="val 99677"/>
              <a:gd name="adj5" fmla="val 106086"/>
              <a:gd name="adj6" fmla="val 134209"/>
            </a:avLst>
          </a:prstGeom>
          <a:solidFill>
            <a:schemeClr val="tx1"/>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b="1" dirty="0">
                <a:solidFill>
                  <a:schemeClr val="bg1"/>
                </a:solidFill>
              </a:rPr>
              <a:t>But God demonstrates His own love toward us, in that while we were still sinners, Christ died for us. </a:t>
            </a:r>
            <a:r>
              <a:rPr lang="en-US" b="1" dirty="0" smtClean="0">
                <a:solidFill>
                  <a:schemeClr val="bg1"/>
                </a:solidFill>
              </a:rPr>
              <a:t>Much </a:t>
            </a:r>
            <a:r>
              <a:rPr lang="en-US" b="1" dirty="0">
                <a:solidFill>
                  <a:schemeClr val="bg1"/>
                </a:solidFill>
              </a:rPr>
              <a:t>more then, having now been justified by His blood, we shall be saved from wrath through Him. </a:t>
            </a:r>
          </a:p>
        </p:txBody>
      </p:sp>
      <p:sp>
        <p:nvSpPr>
          <p:cNvPr id="9" name="Line Callout 2 8"/>
          <p:cNvSpPr/>
          <p:nvPr/>
        </p:nvSpPr>
        <p:spPr bwMode="auto">
          <a:xfrm>
            <a:off x="65315" y="1946206"/>
            <a:ext cx="4582886" cy="2168594"/>
          </a:xfrm>
          <a:prstGeom prst="borderCallout2">
            <a:avLst>
              <a:gd name="adj1" fmla="val 13342"/>
              <a:gd name="adj2" fmla="val 99867"/>
              <a:gd name="adj3" fmla="val 12813"/>
              <a:gd name="adj4" fmla="val 99677"/>
              <a:gd name="adj5" fmla="val 39525"/>
              <a:gd name="adj6" fmla="val 155586"/>
            </a:avLst>
          </a:prstGeom>
          <a:solidFill>
            <a:schemeClr val="tx1"/>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3200" b="1" dirty="0">
                <a:solidFill>
                  <a:schemeClr val="bg1"/>
                </a:solidFill>
              </a:rPr>
              <a:t>The thief does not come except to steal, and to kill, and to destroy.</a:t>
            </a:r>
          </a:p>
        </p:txBody>
      </p:sp>
      <p:sp>
        <p:nvSpPr>
          <p:cNvPr id="10" name="Line Callout 2 9"/>
          <p:cNvSpPr/>
          <p:nvPr/>
        </p:nvSpPr>
        <p:spPr bwMode="auto">
          <a:xfrm>
            <a:off x="97972" y="1946206"/>
            <a:ext cx="4582886" cy="2168594"/>
          </a:xfrm>
          <a:prstGeom prst="borderCallout2">
            <a:avLst>
              <a:gd name="adj1" fmla="val 13342"/>
              <a:gd name="adj2" fmla="val 99867"/>
              <a:gd name="adj3" fmla="val 12813"/>
              <a:gd name="adj4" fmla="val 99677"/>
              <a:gd name="adj5" fmla="val 61361"/>
              <a:gd name="adj6" fmla="val 114612"/>
            </a:avLst>
          </a:prstGeom>
          <a:solidFill>
            <a:schemeClr val="tx1"/>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3200" b="1" dirty="0" smtClean="0">
                <a:solidFill>
                  <a:schemeClr val="bg1"/>
                </a:solidFill>
              </a:rPr>
              <a:t>Your </a:t>
            </a:r>
            <a:r>
              <a:rPr lang="en-US" sz="3200" b="1" dirty="0">
                <a:solidFill>
                  <a:schemeClr val="bg1"/>
                </a:solidFill>
              </a:rPr>
              <a:t>adversary the devil walks about like a roaring lion, seeking whom he may </a:t>
            </a:r>
            <a:r>
              <a:rPr lang="en-US" sz="3200" b="1" dirty="0" smtClean="0">
                <a:solidFill>
                  <a:schemeClr val="bg1"/>
                </a:solidFill>
              </a:rPr>
              <a:t>devour.</a:t>
            </a:r>
            <a:endParaRPr lang="en-US" sz="3200" b="1" dirty="0">
              <a:solidFill>
                <a:schemeClr val="bg1"/>
              </a:solidFill>
            </a:endParaRPr>
          </a:p>
        </p:txBody>
      </p:sp>
      <p:sp>
        <p:nvSpPr>
          <p:cNvPr id="11" name="Line Callout 2 10"/>
          <p:cNvSpPr/>
          <p:nvPr/>
        </p:nvSpPr>
        <p:spPr bwMode="auto">
          <a:xfrm>
            <a:off x="108857" y="1954754"/>
            <a:ext cx="4582886" cy="4293646"/>
          </a:xfrm>
          <a:prstGeom prst="borderCallout2">
            <a:avLst>
              <a:gd name="adj1" fmla="val 13342"/>
              <a:gd name="adj2" fmla="val 99867"/>
              <a:gd name="adj3" fmla="val 12813"/>
              <a:gd name="adj4" fmla="val 99677"/>
              <a:gd name="adj5" fmla="val 62397"/>
              <a:gd name="adj6" fmla="val 136346"/>
            </a:avLst>
          </a:prstGeom>
          <a:solidFill>
            <a:schemeClr val="tx1"/>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2500" b="1" dirty="0">
                <a:solidFill>
                  <a:schemeClr val="bg1"/>
                </a:solidFill>
              </a:rPr>
              <a:t>Resist him, steadfast in the faith, knowing that the same sufferings are experienced by your brotherhood in the world. </a:t>
            </a:r>
            <a:r>
              <a:rPr lang="en-US" sz="2500" b="1" dirty="0" smtClean="0">
                <a:solidFill>
                  <a:schemeClr val="bg1"/>
                </a:solidFill>
              </a:rPr>
              <a:t>But </a:t>
            </a:r>
            <a:r>
              <a:rPr lang="en-US" sz="2500" b="1" dirty="0">
                <a:solidFill>
                  <a:schemeClr val="bg1"/>
                </a:solidFill>
              </a:rPr>
              <a:t>may the God of all grace, who called us to His eternal glory by Christ Jesus, after you have suffered a while, perfect, establish, strengthen, and settle you.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animBg="1"/>
      <p:bldP spid="12" grpId="1" animBg="1"/>
      <p:bldP spid="9" grpId="0" animBg="1"/>
      <p:bldP spid="9" grpId="1" animBg="1"/>
      <p:bldP spid="10" grpId="0" animBg="1"/>
      <p:bldP spid="10" grpId="1"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00600" y="2209800"/>
            <a:ext cx="4114800" cy="4343400"/>
          </a:xfrm>
          <a:prstGeom prst="round2DiagRect">
            <a:avLst/>
          </a:prstGeom>
          <a:solidFill>
            <a:srgbClr val="C6D9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TextBox 3"/>
          <p:cNvSpPr txBox="1"/>
          <p:nvPr/>
        </p:nvSpPr>
        <p:spPr>
          <a:xfrm>
            <a:off x="0" y="2131368"/>
            <a:ext cx="4648200" cy="438581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31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My </a:t>
            </a:r>
            <a:r>
              <a:rPr lang="en-US" sz="31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sin O </a:t>
            </a:r>
            <a:r>
              <a:rPr lang="en-US" sz="31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the bliss of this glorious thought,</a:t>
            </a:r>
            <a:br>
              <a:rPr lang="en-US" sz="31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br>
            <a:r>
              <a:rPr lang="en-US" sz="31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My sin, not in part, but the whole,</a:t>
            </a:r>
            <a:br>
              <a:rPr lang="en-US" sz="31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br>
            <a:r>
              <a:rPr lang="en-US" sz="31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Is nailed to the cross, and I bear it no more:</a:t>
            </a:r>
            <a:br>
              <a:rPr lang="en-US" sz="31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br>
            <a:r>
              <a:rPr lang="en-US" sz="31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Praise the Lord, praise the Lord, O my soul!</a:t>
            </a:r>
          </a:p>
        </p:txBody>
      </p:sp>
      <p:sp>
        <p:nvSpPr>
          <p:cNvPr id="5" name="TextBox 4"/>
          <p:cNvSpPr txBox="1"/>
          <p:nvPr/>
        </p:nvSpPr>
        <p:spPr>
          <a:xfrm>
            <a:off x="0" y="1066800"/>
            <a:ext cx="9144000" cy="830997"/>
          </a:xfrm>
          <a:prstGeom prst="rect">
            <a:avLst/>
          </a:prstGeom>
          <a:solidFill>
            <a:srgbClr val="C6D9F1">
              <a:alpha val="80000"/>
            </a:srgbClr>
          </a:solidFill>
          <a:ln>
            <a:noFill/>
          </a:ln>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effectLst>
                  <a:outerShdw blurRad="50800" dist="39000" dir="5460000" algn="tl">
                    <a:srgbClr val="000000">
                      <a:alpha val="38000"/>
                    </a:srgbClr>
                  </a:outerShdw>
                </a:effectLst>
                <a:latin typeface="Berlin Sans FB Demi" pitchFamily="34" charset="0"/>
              </a:rPr>
              <a:t>Because I Am Right With God</a:t>
            </a:r>
            <a:endParaRPr lang="en-US" sz="4800" b="1" dirty="0">
              <a:ln w="11430"/>
              <a:effectLst>
                <a:outerShdw blurRad="50800" dist="39000" dir="5460000" algn="tl">
                  <a:srgbClr val="000000">
                    <a:alpha val="38000"/>
                  </a:srgbClr>
                </a:outerShdw>
              </a:effectLst>
              <a:latin typeface="Berlin Sans FB Demi" pitchFamily="34" charset="0"/>
            </a:endParaRPr>
          </a:p>
        </p:txBody>
      </p:sp>
      <p:sp>
        <p:nvSpPr>
          <p:cNvPr id="11" name="TextBox 10"/>
          <p:cNvSpPr txBox="1"/>
          <p:nvPr/>
        </p:nvSpPr>
        <p:spPr>
          <a:xfrm>
            <a:off x="4876801" y="2362200"/>
            <a:ext cx="4038600" cy="4247317"/>
          </a:xfrm>
          <a:prstGeom prst="rect">
            <a:avLst/>
          </a:prstGeom>
          <a:noFill/>
        </p:spPr>
        <p:txBody>
          <a:bodyPr wrap="square" rtlCol="0">
            <a:spAutoFit/>
          </a:bodyPr>
          <a:lstStyle/>
          <a:p>
            <a:pPr marL="457200" indent="-457200">
              <a:buClr>
                <a:schemeClr val="tx2">
                  <a:lumMod val="60000"/>
                  <a:lumOff val="40000"/>
                </a:schemeClr>
              </a:buClr>
              <a:buFont typeface="Wingdings 2" pitchFamily="18" charset="2"/>
              <a:buChar char="è"/>
            </a:pPr>
            <a:r>
              <a:rPr lang="en-US" sz="2700" dirty="0" smtClean="0">
                <a:latin typeface="Berlin Sans FB Demi" pitchFamily="34" charset="0"/>
              </a:rPr>
              <a:t>I have believed and obeyed the gospel – My sins have been </a:t>
            </a:r>
            <a:r>
              <a:rPr lang="en-US" sz="2700" dirty="0" smtClean="0">
                <a:latin typeface="Berlin Sans FB Demi" pitchFamily="34" charset="0"/>
              </a:rPr>
              <a:t>forgiven. </a:t>
            </a:r>
            <a:endParaRPr lang="en-US" sz="2700" b="1" dirty="0" smtClean="0">
              <a:solidFill>
                <a:srgbClr val="FF0000"/>
              </a:solidFill>
              <a:latin typeface="Book Antiqua" pitchFamily="18" charset="0"/>
            </a:endParaRPr>
          </a:p>
          <a:p>
            <a:pPr marL="457200" indent="-457200">
              <a:buClr>
                <a:schemeClr val="tx2">
                  <a:lumMod val="60000"/>
                  <a:lumOff val="40000"/>
                </a:schemeClr>
              </a:buClr>
              <a:buFont typeface="Wingdings 2" pitchFamily="18" charset="2"/>
              <a:buChar char="è"/>
            </a:pPr>
            <a:endParaRPr lang="en-US" sz="2700" b="1" dirty="0" smtClean="0">
              <a:solidFill>
                <a:srgbClr val="FF0000"/>
              </a:solidFill>
              <a:latin typeface="Book Antiqua" pitchFamily="18" charset="0"/>
            </a:endParaRPr>
          </a:p>
          <a:p>
            <a:pPr marL="457200" indent="-457200">
              <a:buClr>
                <a:schemeClr val="tx2">
                  <a:lumMod val="60000"/>
                  <a:lumOff val="40000"/>
                </a:schemeClr>
              </a:buClr>
              <a:buFont typeface="Wingdings 2" pitchFamily="18" charset="2"/>
              <a:buChar char="è"/>
            </a:pPr>
            <a:r>
              <a:rPr lang="en-US" sz="2700" dirty="0" smtClean="0">
                <a:latin typeface="Berlin Sans FB Demi" pitchFamily="34" charset="0"/>
              </a:rPr>
              <a:t>No </a:t>
            </a:r>
            <a:r>
              <a:rPr lang="en-US" sz="2700" dirty="0" smtClean="0">
                <a:latin typeface="Berlin Sans FB Demi" pitchFamily="34" charset="0"/>
              </a:rPr>
              <a:t>matter my physical circumstance – I have cause to praise the Lord </a:t>
            </a:r>
            <a:r>
              <a:rPr lang="en-US" sz="2700" dirty="0" smtClean="0">
                <a:latin typeface="Book Antiqua" pitchFamily="18" charset="0"/>
              </a:rPr>
              <a:t>–</a:t>
            </a:r>
            <a:r>
              <a:rPr lang="en-US" sz="2700" b="1" dirty="0" smtClean="0">
                <a:solidFill>
                  <a:srgbClr val="FF0000"/>
                </a:solidFill>
                <a:latin typeface="Book Antiqua" pitchFamily="18" charset="0"/>
              </a:rPr>
              <a:t>Job </a:t>
            </a:r>
            <a:r>
              <a:rPr lang="en-US" sz="2700" b="1" dirty="0" smtClean="0">
                <a:solidFill>
                  <a:srgbClr val="FF0000"/>
                </a:solidFill>
                <a:latin typeface="Book Antiqua" pitchFamily="18" charset="0"/>
              </a:rPr>
              <a:t>1:20-21</a:t>
            </a:r>
            <a:endParaRPr lang="en-US" sz="2700" b="1" dirty="0">
              <a:solidFill>
                <a:srgbClr val="FF0000"/>
              </a:solidFill>
              <a:latin typeface="Book Antiqua" pitchFamily="18" charset="0"/>
            </a:endParaRPr>
          </a:p>
        </p:txBody>
      </p:sp>
      <p:sp>
        <p:nvSpPr>
          <p:cNvPr id="8" name="TextBox 7"/>
          <p:cNvSpPr txBox="1"/>
          <p:nvPr/>
        </p:nvSpPr>
        <p:spPr>
          <a:xfrm>
            <a:off x="0" y="0"/>
            <a:ext cx="9144000" cy="98488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800" b="1" dirty="0" smtClean="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rPr>
              <a:t>“It Is Well With My Soul”</a:t>
            </a:r>
            <a:endParaRPr lang="en-US" sz="58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endParaRPr>
          </a:p>
        </p:txBody>
      </p:sp>
      <p:sp>
        <p:nvSpPr>
          <p:cNvPr id="9" name="Line Callout 2 8"/>
          <p:cNvSpPr/>
          <p:nvPr/>
        </p:nvSpPr>
        <p:spPr bwMode="auto">
          <a:xfrm>
            <a:off x="108857" y="1954754"/>
            <a:ext cx="4582886" cy="4293646"/>
          </a:xfrm>
          <a:prstGeom prst="borderCallout2">
            <a:avLst>
              <a:gd name="adj1" fmla="val 13342"/>
              <a:gd name="adj2" fmla="val 99867"/>
              <a:gd name="adj3" fmla="val 12813"/>
              <a:gd name="adj4" fmla="val 99677"/>
              <a:gd name="adj5" fmla="val 89778"/>
              <a:gd name="adj6" fmla="val 169838"/>
            </a:avLst>
          </a:prstGeom>
          <a:solidFill>
            <a:schemeClr val="tx1"/>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2500" b="1" dirty="0">
                <a:solidFill>
                  <a:schemeClr val="bg1"/>
                </a:solidFill>
              </a:rPr>
              <a:t>Then Job arose, tore his robe, and shaved his head; and he fell to the ground and worshiped. </a:t>
            </a:r>
            <a:r>
              <a:rPr lang="en-US" sz="2500" b="1" dirty="0" smtClean="0">
                <a:solidFill>
                  <a:schemeClr val="bg1"/>
                </a:solidFill>
              </a:rPr>
              <a:t>And </a:t>
            </a:r>
            <a:r>
              <a:rPr lang="en-US" sz="2500" b="1" dirty="0">
                <a:solidFill>
                  <a:schemeClr val="bg1"/>
                </a:solidFill>
              </a:rPr>
              <a:t>he said: "Naked I came from my mother's womb, And naked shall I return there. The LORD gave, and the LORD has taken away; Blessed be the name of the LORD</a:t>
            </a:r>
            <a:r>
              <a:rPr lang="en-US" sz="2500" b="1" dirty="0" smtClean="0">
                <a:solidFill>
                  <a:schemeClr val="bg1"/>
                </a:solidFill>
              </a:rPr>
              <a:t>."</a:t>
            </a:r>
            <a:endParaRPr lang="en-US" sz="25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00600" y="2209800"/>
            <a:ext cx="4114800" cy="4343400"/>
          </a:xfrm>
          <a:prstGeom prst="round2DiagRect">
            <a:avLst/>
          </a:prstGeom>
          <a:solidFill>
            <a:srgbClr val="C6D9F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TextBox 3"/>
          <p:cNvSpPr txBox="1"/>
          <p:nvPr/>
        </p:nvSpPr>
        <p:spPr>
          <a:xfrm>
            <a:off x="0" y="2057400"/>
            <a:ext cx="4724400" cy="5016758"/>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31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And Lord haste the day when my faith shall be sight, </a:t>
            </a:r>
            <a:br>
              <a:rPr lang="en-US" sz="31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br>
            <a:r>
              <a:rPr lang="en-US" sz="31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The clouds be rolled back as a scroll:</a:t>
            </a:r>
            <a:br>
              <a:rPr lang="en-US" sz="31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br>
            <a:r>
              <a:rPr lang="en-US" sz="31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The trump shall resound and the Lord shall descend,</a:t>
            </a:r>
            <a:br>
              <a:rPr lang="en-US" sz="31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br>
            <a:r>
              <a:rPr lang="en-US" sz="31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Even </a:t>
            </a:r>
            <a:r>
              <a:rPr lang="en-US" sz="31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so It </a:t>
            </a:r>
            <a:r>
              <a:rPr lang="en-US" sz="31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is well with my soul.</a:t>
            </a:r>
          </a:p>
        </p:txBody>
      </p:sp>
      <p:sp>
        <p:nvSpPr>
          <p:cNvPr id="5" name="TextBox 4"/>
          <p:cNvSpPr txBox="1"/>
          <p:nvPr/>
        </p:nvSpPr>
        <p:spPr>
          <a:xfrm>
            <a:off x="0" y="1066800"/>
            <a:ext cx="9144000" cy="830997"/>
          </a:xfrm>
          <a:prstGeom prst="rect">
            <a:avLst/>
          </a:prstGeom>
          <a:solidFill>
            <a:srgbClr val="C6D9F1">
              <a:alpha val="80000"/>
            </a:srgbClr>
          </a:solidFill>
          <a:ln>
            <a:noFill/>
          </a:ln>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effectLst>
                  <a:outerShdw blurRad="50800" dist="39000" dir="5460000" algn="tl">
                    <a:srgbClr val="000000">
                      <a:alpha val="38000"/>
                    </a:srgbClr>
                  </a:outerShdw>
                </a:effectLst>
                <a:latin typeface="Berlin Sans FB Demi" pitchFamily="34" charset="0"/>
              </a:rPr>
              <a:t>Because Of The Lord’s Return</a:t>
            </a:r>
            <a:endParaRPr lang="en-US" sz="4800" b="1" dirty="0">
              <a:ln w="11430"/>
              <a:effectLst>
                <a:outerShdw blurRad="50800" dist="39000" dir="5460000" algn="tl">
                  <a:srgbClr val="000000">
                    <a:alpha val="38000"/>
                  </a:srgbClr>
                </a:outerShdw>
              </a:effectLst>
              <a:latin typeface="Berlin Sans FB Demi" pitchFamily="34" charset="0"/>
            </a:endParaRPr>
          </a:p>
        </p:txBody>
      </p:sp>
      <p:sp>
        <p:nvSpPr>
          <p:cNvPr id="11" name="TextBox 10"/>
          <p:cNvSpPr txBox="1"/>
          <p:nvPr/>
        </p:nvSpPr>
        <p:spPr>
          <a:xfrm>
            <a:off x="4876801" y="2229683"/>
            <a:ext cx="4038600" cy="4462760"/>
          </a:xfrm>
          <a:prstGeom prst="rect">
            <a:avLst/>
          </a:prstGeom>
          <a:noFill/>
        </p:spPr>
        <p:txBody>
          <a:bodyPr wrap="square" rtlCol="0">
            <a:spAutoFit/>
          </a:bodyPr>
          <a:lstStyle/>
          <a:p>
            <a:pPr marL="457200" indent="-457200">
              <a:spcAft>
                <a:spcPts val="600"/>
              </a:spcAft>
              <a:buClr>
                <a:schemeClr val="tx2">
                  <a:lumMod val="60000"/>
                  <a:lumOff val="40000"/>
                </a:schemeClr>
              </a:buClr>
              <a:buFont typeface="Wingdings 2" pitchFamily="18" charset="2"/>
              <a:buChar char="è"/>
            </a:pPr>
            <a:r>
              <a:rPr lang="en-US" sz="2600" dirty="0" smtClean="0">
                <a:latin typeface="Berlin Sans FB Demi" pitchFamily="34" charset="0"/>
              </a:rPr>
              <a:t>By </a:t>
            </a:r>
            <a:r>
              <a:rPr lang="en-US" sz="2600" dirty="0" smtClean="0">
                <a:latin typeface="Berlin Sans FB Demi" pitchFamily="34" charset="0"/>
              </a:rPr>
              <a:t>faith I </a:t>
            </a:r>
            <a:r>
              <a:rPr lang="en-US" sz="2600" dirty="0" smtClean="0">
                <a:latin typeface="Berlin Sans FB Demi" pitchFamily="34" charset="0"/>
              </a:rPr>
              <a:t>am looking for that eternal city – </a:t>
            </a:r>
            <a:r>
              <a:rPr lang="en-US" sz="2600" b="1" dirty="0" smtClean="0">
                <a:solidFill>
                  <a:srgbClr val="FF0000"/>
                </a:solidFill>
                <a:latin typeface="Book Antiqua" pitchFamily="18" charset="0"/>
              </a:rPr>
              <a:t>Heb. 11:13-16</a:t>
            </a:r>
          </a:p>
          <a:p>
            <a:pPr marL="457200" indent="-457200">
              <a:spcAft>
                <a:spcPts val="600"/>
              </a:spcAft>
              <a:buClr>
                <a:schemeClr val="tx2">
                  <a:lumMod val="60000"/>
                  <a:lumOff val="40000"/>
                </a:schemeClr>
              </a:buClr>
              <a:buFont typeface="Wingdings 2" pitchFamily="18" charset="2"/>
              <a:buChar char="è"/>
            </a:pPr>
            <a:endParaRPr lang="en-US" sz="200" b="1" dirty="0" smtClean="0">
              <a:solidFill>
                <a:srgbClr val="FF0000"/>
              </a:solidFill>
              <a:latin typeface="Book Antiqua" pitchFamily="18" charset="0"/>
            </a:endParaRPr>
          </a:p>
          <a:p>
            <a:pPr marL="457200" indent="-457200">
              <a:spcAft>
                <a:spcPts val="600"/>
              </a:spcAft>
              <a:buClr>
                <a:schemeClr val="tx2">
                  <a:lumMod val="60000"/>
                  <a:lumOff val="40000"/>
                </a:schemeClr>
              </a:buClr>
              <a:buFont typeface="Wingdings 2" pitchFamily="18" charset="2"/>
              <a:buChar char="è"/>
            </a:pPr>
            <a:r>
              <a:rPr lang="en-US" sz="2600" dirty="0" smtClean="0">
                <a:latin typeface="Berlin Sans FB Demi" pitchFamily="34" charset="0"/>
              </a:rPr>
              <a:t>I am serving Jesus and He will reward me  when He returns</a:t>
            </a:r>
            <a:r>
              <a:rPr lang="en-US" sz="2600" dirty="0" smtClean="0">
                <a:latin typeface="Book Antiqua" pitchFamily="18" charset="0"/>
              </a:rPr>
              <a:t>– </a:t>
            </a:r>
            <a:r>
              <a:rPr lang="en-US" sz="2600" b="1" dirty="0" smtClean="0">
                <a:solidFill>
                  <a:srgbClr val="FF0000"/>
                </a:solidFill>
                <a:latin typeface="Book Antiqua" pitchFamily="18" charset="0"/>
              </a:rPr>
              <a:t>1 Cor. 15:58</a:t>
            </a:r>
          </a:p>
          <a:p>
            <a:pPr marL="457200" indent="-457200">
              <a:spcAft>
                <a:spcPts val="600"/>
              </a:spcAft>
              <a:buClr>
                <a:schemeClr val="tx2">
                  <a:lumMod val="60000"/>
                  <a:lumOff val="40000"/>
                </a:schemeClr>
              </a:buClr>
              <a:buFont typeface="Wingdings 2" pitchFamily="18" charset="2"/>
              <a:buChar char="è"/>
            </a:pPr>
            <a:endParaRPr lang="en-US" sz="200" b="1" dirty="0" smtClean="0">
              <a:solidFill>
                <a:srgbClr val="FF0000"/>
              </a:solidFill>
              <a:latin typeface="Book Antiqua" pitchFamily="18" charset="0"/>
            </a:endParaRPr>
          </a:p>
          <a:p>
            <a:pPr marL="457200" indent="-457200">
              <a:spcAft>
                <a:spcPts val="600"/>
              </a:spcAft>
              <a:buClr>
                <a:schemeClr val="tx2">
                  <a:lumMod val="60000"/>
                  <a:lumOff val="40000"/>
                </a:schemeClr>
              </a:buClr>
              <a:buFont typeface="Wingdings 2" pitchFamily="18" charset="2"/>
              <a:buChar char="è"/>
            </a:pPr>
            <a:r>
              <a:rPr lang="en-US" sz="2600" dirty="0" smtClean="0">
                <a:latin typeface="Berlin Sans FB Demi" pitchFamily="34" charset="0"/>
              </a:rPr>
              <a:t>These are comforting words to the righteous </a:t>
            </a:r>
            <a:r>
              <a:rPr lang="en-US" sz="2600" dirty="0" smtClean="0">
                <a:latin typeface="Book Antiqua" pitchFamily="18" charset="0"/>
              </a:rPr>
              <a:t>– </a:t>
            </a:r>
            <a:r>
              <a:rPr lang="en-US" sz="2600" b="1" dirty="0" smtClean="0">
                <a:solidFill>
                  <a:srgbClr val="FF0000"/>
                </a:solidFill>
                <a:latin typeface="Book Antiqua" pitchFamily="18" charset="0"/>
              </a:rPr>
              <a:t>1 </a:t>
            </a:r>
            <a:r>
              <a:rPr lang="en-US" sz="2600" b="1" dirty="0" smtClean="0">
                <a:solidFill>
                  <a:srgbClr val="FF0000"/>
                </a:solidFill>
                <a:latin typeface="Book Antiqua" pitchFamily="18" charset="0"/>
              </a:rPr>
              <a:t>Thess. </a:t>
            </a:r>
            <a:r>
              <a:rPr lang="en-US" sz="2600" b="1" dirty="0" smtClean="0">
                <a:solidFill>
                  <a:srgbClr val="FF0000"/>
                </a:solidFill>
                <a:latin typeface="Book Antiqua" pitchFamily="18" charset="0"/>
              </a:rPr>
              <a:t>5:9-10</a:t>
            </a:r>
            <a:endParaRPr lang="en-US" sz="2600" b="1" dirty="0">
              <a:solidFill>
                <a:srgbClr val="FF0000"/>
              </a:solidFill>
              <a:latin typeface="Book Antiqua" pitchFamily="18" charset="0"/>
            </a:endParaRPr>
          </a:p>
        </p:txBody>
      </p:sp>
      <p:sp>
        <p:nvSpPr>
          <p:cNvPr id="8" name="TextBox 7"/>
          <p:cNvSpPr txBox="1"/>
          <p:nvPr/>
        </p:nvSpPr>
        <p:spPr>
          <a:xfrm>
            <a:off x="0" y="0"/>
            <a:ext cx="9144000" cy="98488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800" b="1" dirty="0" smtClean="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rPr>
              <a:t>“It Is Well With My Soul”</a:t>
            </a:r>
            <a:endParaRPr lang="en-US" sz="58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endParaRPr>
          </a:p>
        </p:txBody>
      </p:sp>
      <p:sp>
        <p:nvSpPr>
          <p:cNvPr id="9" name="Line Callout 2 8"/>
          <p:cNvSpPr/>
          <p:nvPr/>
        </p:nvSpPr>
        <p:spPr bwMode="auto">
          <a:xfrm>
            <a:off x="108857" y="1954754"/>
            <a:ext cx="4582886" cy="4598446"/>
          </a:xfrm>
          <a:prstGeom prst="borderCallout2">
            <a:avLst>
              <a:gd name="adj1" fmla="val 13342"/>
              <a:gd name="adj2" fmla="val 99867"/>
              <a:gd name="adj3" fmla="val 12813"/>
              <a:gd name="adj4" fmla="val 99677"/>
              <a:gd name="adj5" fmla="val 26270"/>
              <a:gd name="adj6" fmla="val 116394"/>
            </a:avLst>
          </a:prstGeom>
          <a:solidFill>
            <a:schemeClr val="tx1"/>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2100" b="1" dirty="0">
                <a:solidFill>
                  <a:schemeClr val="bg1"/>
                </a:solidFill>
              </a:rPr>
              <a:t> These all died in faith, not having received the promises, but having seen them afar off were assured of them, embraced them and confessed that they were strangers and pilgrims on the earth. </a:t>
            </a:r>
            <a:r>
              <a:rPr lang="en-US" sz="2100" b="1" dirty="0" smtClean="0">
                <a:solidFill>
                  <a:schemeClr val="bg1"/>
                </a:solidFill>
              </a:rPr>
              <a:t>For </a:t>
            </a:r>
            <a:r>
              <a:rPr lang="en-US" sz="2100" b="1" dirty="0">
                <a:solidFill>
                  <a:schemeClr val="bg1"/>
                </a:solidFill>
              </a:rPr>
              <a:t>those who say such things declare plainly that they seek a </a:t>
            </a:r>
            <a:r>
              <a:rPr lang="en-US" sz="2100" b="1" dirty="0" smtClean="0">
                <a:solidFill>
                  <a:schemeClr val="bg1"/>
                </a:solidFill>
              </a:rPr>
              <a:t>homeland…But </a:t>
            </a:r>
            <a:r>
              <a:rPr lang="en-US" sz="2100" b="1" dirty="0">
                <a:solidFill>
                  <a:schemeClr val="bg1"/>
                </a:solidFill>
              </a:rPr>
              <a:t>now they desire a better, that is, a heavenly country. Therefore God is not ashamed to be called their God, for He has prepared a city for them. </a:t>
            </a:r>
          </a:p>
        </p:txBody>
      </p:sp>
      <p:sp>
        <p:nvSpPr>
          <p:cNvPr id="10" name="Line Callout 2 9"/>
          <p:cNvSpPr/>
          <p:nvPr/>
        </p:nvSpPr>
        <p:spPr bwMode="auto">
          <a:xfrm>
            <a:off x="108857" y="1955522"/>
            <a:ext cx="4582886" cy="3073678"/>
          </a:xfrm>
          <a:prstGeom prst="borderCallout2">
            <a:avLst>
              <a:gd name="adj1" fmla="val 13342"/>
              <a:gd name="adj2" fmla="val 99867"/>
              <a:gd name="adj3" fmla="val 12813"/>
              <a:gd name="adj4" fmla="val 99677"/>
              <a:gd name="adj5" fmla="val 95935"/>
              <a:gd name="adj6" fmla="val 114968"/>
            </a:avLst>
          </a:prstGeom>
          <a:solidFill>
            <a:schemeClr val="tx1"/>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b="1" dirty="0">
                <a:solidFill>
                  <a:schemeClr val="bg1"/>
                </a:solidFill>
              </a:rPr>
              <a:t>Therefore, my beloved brethren, be steadfast, immovable, always abounding in the work of the Lord, knowing that your labor is not in vain in the Lord. </a:t>
            </a:r>
          </a:p>
        </p:txBody>
      </p:sp>
      <p:sp>
        <p:nvSpPr>
          <p:cNvPr id="12" name="Line Callout 2 11"/>
          <p:cNvSpPr/>
          <p:nvPr/>
        </p:nvSpPr>
        <p:spPr bwMode="auto">
          <a:xfrm>
            <a:off x="70756" y="1973387"/>
            <a:ext cx="4729843" cy="3513014"/>
          </a:xfrm>
          <a:prstGeom prst="borderCallout2">
            <a:avLst>
              <a:gd name="adj1" fmla="val 13342"/>
              <a:gd name="adj2" fmla="val 99867"/>
              <a:gd name="adj3" fmla="val 12813"/>
              <a:gd name="adj4" fmla="val 99677"/>
              <a:gd name="adj5" fmla="val 122034"/>
              <a:gd name="adj6" fmla="val 122646"/>
            </a:avLst>
          </a:prstGeom>
          <a:solidFill>
            <a:schemeClr val="tx1"/>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b="1" dirty="0">
                <a:solidFill>
                  <a:schemeClr val="bg1"/>
                </a:solidFill>
              </a:rPr>
              <a:t>For God did not appoint us to wrath, but to obtain salvation through our Lord Jesus Christ, </a:t>
            </a:r>
            <a:r>
              <a:rPr lang="en-US" b="1" dirty="0" smtClean="0">
                <a:solidFill>
                  <a:schemeClr val="bg1"/>
                </a:solidFill>
              </a:rPr>
              <a:t>who </a:t>
            </a:r>
            <a:r>
              <a:rPr lang="en-US" b="1" dirty="0">
                <a:solidFill>
                  <a:schemeClr val="bg1"/>
                </a:solidFill>
              </a:rPr>
              <a:t>died for us, that whether we wake or sleep, we should live together with Him.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9" grpId="0" animBg="1"/>
      <p:bldP spid="9" grpId="1" animBg="1"/>
      <p:bldP spid="10" grpId="0" animBg="1"/>
      <p:bldP spid="10" grpId="1" animBg="1"/>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95800" y="1066800"/>
            <a:ext cx="4648200" cy="569386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marL="466725" indent="-466725">
              <a:spcAft>
                <a:spcPts val="1200"/>
              </a:spcAft>
              <a:buClr>
                <a:srgbClr val="00B0F0"/>
              </a:buClr>
              <a:buFont typeface="Wingdings 2" pitchFamily="18" charset="2"/>
              <a:buChar char="è"/>
            </a:pPr>
            <a:r>
              <a:rPr lang="en-US" sz="32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In Every Circumstance</a:t>
            </a:r>
          </a:p>
          <a:p>
            <a:pPr marL="466725" indent="-466725">
              <a:spcAft>
                <a:spcPts val="1200"/>
              </a:spcAft>
              <a:buClr>
                <a:srgbClr val="00B0F0"/>
              </a:buClr>
              <a:buFont typeface="Wingdings 2" pitchFamily="18" charset="2"/>
              <a:buChar char="è"/>
            </a:pPr>
            <a:endParaRPr lang="en-US" sz="16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endParaRPr>
          </a:p>
          <a:p>
            <a:pPr marL="466725" indent="-466725">
              <a:spcAft>
                <a:spcPts val="1200"/>
              </a:spcAft>
              <a:buClr>
                <a:srgbClr val="00B0F0"/>
              </a:buClr>
              <a:buFont typeface="Wingdings 2" pitchFamily="18" charset="2"/>
              <a:buChar char="è"/>
            </a:pPr>
            <a:r>
              <a:rPr lang="en-US" sz="32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Because of The Grace of God</a:t>
            </a:r>
          </a:p>
          <a:p>
            <a:pPr marL="466725" indent="-466725">
              <a:spcAft>
                <a:spcPts val="1200"/>
              </a:spcAft>
              <a:buClr>
                <a:srgbClr val="00B0F0"/>
              </a:buClr>
              <a:buFont typeface="Wingdings 2" pitchFamily="18" charset="2"/>
              <a:buChar char="è"/>
            </a:pPr>
            <a:endParaRPr lang="en-US" sz="16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endParaRPr>
          </a:p>
          <a:p>
            <a:pPr marL="466725" indent="-466725">
              <a:spcAft>
                <a:spcPts val="1200"/>
              </a:spcAft>
              <a:buClr>
                <a:srgbClr val="00B0F0"/>
              </a:buClr>
              <a:buFont typeface="Wingdings 2" pitchFamily="18" charset="2"/>
              <a:buChar char="è"/>
            </a:pPr>
            <a:r>
              <a:rPr lang="en-US" sz="32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Because I Am Right With God</a:t>
            </a:r>
          </a:p>
          <a:p>
            <a:pPr marL="466725" indent="-466725">
              <a:spcAft>
                <a:spcPts val="1200"/>
              </a:spcAft>
              <a:buClr>
                <a:srgbClr val="00B0F0"/>
              </a:buClr>
              <a:buFont typeface="Wingdings 2" pitchFamily="18" charset="2"/>
              <a:buChar char="è"/>
            </a:pPr>
            <a:endParaRPr lang="en-US" sz="16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endParaRPr>
          </a:p>
          <a:p>
            <a:pPr marL="466725" indent="-466725">
              <a:spcAft>
                <a:spcPts val="1200"/>
              </a:spcAft>
              <a:buClr>
                <a:srgbClr val="00B0F0"/>
              </a:buClr>
              <a:buFont typeface="Wingdings 2" pitchFamily="18" charset="2"/>
              <a:buChar char="è"/>
            </a:pPr>
            <a:r>
              <a:rPr lang="en-US" sz="32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Because The Lord Is Returning</a:t>
            </a:r>
          </a:p>
        </p:txBody>
      </p:sp>
      <p:pic>
        <p:nvPicPr>
          <p:cNvPr id="4" name="Picture 2"/>
          <p:cNvPicPr>
            <a:picLocks noChangeAspect="1" noChangeArrowheads="1"/>
          </p:cNvPicPr>
          <p:nvPr/>
        </p:nvPicPr>
        <p:blipFill>
          <a:blip r:embed="rId3" cstate="print"/>
          <a:srcRect/>
          <a:stretch>
            <a:fillRect/>
          </a:stretch>
        </p:blipFill>
        <p:spPr bwMode="auto">
          <a:xfrm>
            <a:off x="381000" y="1295400"/>
            <a:ext cx="4053193" cy="52673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0" y="0"/>
            <a:ext cx="9144000" cy="98488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800" b="1" dirty="0" smtClean="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rPr>
              <a:t>“It Is Well With My Soul”</a:t>
            </a:r>
            <a:endParaRPr lang="en-US" sz="58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4400" y="838200"/>
            <a:ext cx="4419600" cy="569386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marL="466725" indent="-466725">
              <a:spcAft>
                <a:spcPts val="1200"/>
              </a:spcAft>
              <a:buClr>
                <a:srgbClr val="00B0F0"/>
              </a:buClr>
              <a:buFont typeface="Wingdings 2" pitchFamily="18" charset="2"/>
              <a:buChar char="è"/>
            </a:pPr>
            <a:r>
              <a:rPr lang="en-US" sz="36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In Every Circumstance</a:t>
            </a:r>
            <a:r>
              <a:rPr lang="en-US" sz="36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a:t>
            </a:r>
          </a:p>
          <a:p>
            <a:pPr marL="466725" indent="-466725">
              <a:spcAft>
                <a:spcPts val="1200"/>
              </a:spcAft>
              <a:buClr>
                <a:srgbClr val="00B0F0"/>
              </a:buClr>
              <a:buFont typeface="Wingdings 2" pitchFamily="18" charset="2"/>
              <a:buChar char="è"/>
            </a:pPr>
            <a:endParaRPr lang="en-US" sz="36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endParaRPr>
          </a:p>
          <a:p>
            <a:pPr marL="466725" indent="-466725">
              <a:spcAft>
                <a:spcPts val="1200"/>
              </a:spcAft>
              <a:buClr>
                <a:srgbClr val="00B0F0"/>
              </a:buClr>
              <a:buFont typeface="Wingdings 2" pitchFamily="18" charset="2"/>
              <a:buChar char="è"/>
            </a:pPr>
            <a:r>
              <a:rPr lang="en-US" sz="36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Are </a:t>
            </a:r>
            <a:r>
              <a:rPr lang="en-US" sz="36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You Right With God</a:t>
            </a:r>
            <a:r>
              <a:rPr lang="en-US" sz="36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a:t>
            </a:r>
          </a:p>
          <a:p>
            <a:pPr marL="466725" indent="-466725">
              <a:spcAft>
                <a:spcPts val="1200"/>
              </a:spcAft>
              <a:buClr>
                <a:srgbClr val="00B0F0"/>
              </a:buClr>
              <a:buFont typeface="Wingdings 2" pitchFamily="18" charset="2"/>
              <a:buChar char="è"/>
            </a:pPr>
            <a:endParaRPr lang="en-US" sz="36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endParaRPr>
          </a:p>
          <a:p>
            <a:pPr marL="466725" indent="-466725">
              <a:spcAft>
                <a:spcPts val="1200"/>
              </a:spcAft>
              <a:buClr>
                <a:srgbClr val="00B0F0"/>
              </a:buClr>
              <a:buFont typeface="Wingdings 2" pitchFamily="18" charset="2"/>
              <a:buChar char="è"/>
            </a:pPr>
            <a:r>
              <a:rPr lang="en-US" sz="3600" b="1" spc="150" dirty="0" smtClean="0">
                <a:ln w="11430"/>
                <a:solidFill>
                  <a:srgbClr val="F8F8F8"/>
                </a:solidFill>
                <a:effectLst>
                  <a:glow rad="228600">
                    <a:schemeClr val="tx1">
                      <a:alpha val="40000"/>
                    </a:schemeClr>
                  </a:glow>
                  <a:outerShdw blurRad="25400" algn="tl" rotWithShape="0">
                    <a:srgbClr val="000000">
                      <a:alpha val="43000"/>
                    </a:srgbClr>
                  </a:outerShdw>
                </a:effectLst>
                <a:latin typeface="Agency FB" pitchFamily="34" charset="0"/>
              </a:rPr>
              <a:t>Are you Ready To Meet The Lord?</a:t>
            </a:r>
          </a:p>
        </p:txBody>
      </p:sp>
      <p:sp>
        <p:nvSpPr>
          <p:cNvPr id="5" name="AutoShape 4"/>
          <p:cNvSpPr>
            <a:spLocks noChangeArrowheads="1"/>
          </p:cNvSpPr>
          <p:nvPr/>
        </p:nvSpPr>
        <p:spPr bwMode="auto">
          <a:xfrm>
            <a:off x="5443" y="838200"/>
            <a:ext cx="4724400" cy="4419600"/>
          </a:xfrm>
          <a:prstGeom prst="horizontalScroll">
            <a:avLst>
              <a:gd name="adj" fmla="val 12500"/>
            </a:avLst>
          </a:prstGeom>
          <a:solidFill>
            <a:schemeClr val="tx1"/>
          </a:solidFill>
          <a:ln w="9525">
            <a:solidFill>
              <a:schemeClr val="bg2"/>
            </a:solidFill>
            <a:round/>
            <a:headEnd/>
            <a:tailEnd/>
          </a:ln>
        </p:spPr>
        <p:txBody>
          <a:bodyPr/>
          <a:lstStyle/>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Hear		</a:t>
            </a:r>
            <a:r>
              <a:rPr lang="en-US" sz="2800" b="1" dirty="0" smtClean="0">
                <a:solidFill>
                  <a:schemeClr val="bg1"/>
                </a:solidFill>
                <a:effectLst>
                  <a:outerShdw blurRad="38100" dist="38100" dir="2700000" algn="tl">
                    <a:srgbClr val="808080"/>
                  </a:outerShdw>
                </a:effectLst>
                <a:latin typeface="Arial" pitchFamily="34" charset="0"/>
                <a:cs typeface="Arial" pitchFamily="34" charset="0"/>
              </a:rPr>
              <a:t>John </a:t>
            </a:r>
            <a:r>
              <a:rPr lang="en-US" sz="2800" b="1" dirty="0">
                <a:solidFill>
                  <a:schemeClr val="bg1"/>
                </a:solidFill>
                <a:effectLst>
                  <a:outerShdw blurRad="38100" dist="38100" dir="2700000" algn="tl">
                    <a:srgbClr val="808080"/>
                  </a:outerShdw>
                </a:effectLst>
                <a:latin typeface="Arial" pitchFamily="34" charset="0"/>
                <a:cs typeface="Arial" pitchFamily="34" charset="0"/>
              </a:rPr>
              <a:t>12:48</a:t>
            </a:r>
          </a:p>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Believe	</a:t>
            </a:r>
            <a:r>
              <a:rPr lang="en-US" sz="2800" b="1" dirty="0" smtClean="0">
                <a:solidFill>
                  <a:schemeClr val="bg1"/>
                </a:solidFill>
                <a:effectLst>
                  <a:outerShdw blurRad="38100" dist="38100" dir="2700000" algn="tl">
                    <a:srgbClr val="808080"/>
                  </a:outerShdw>
                </a:effectLst>
                <a:latin typeface="Arial" pitchFamily="34" charset="0"/>
                <a:cs typeface="Arial" pitchFamily="34" charset="0"/>
              </a:rPr>
              <a:t>John </a:t>
            </a:r>
            <a:r>
              <a:rPr lang="en-US" sz="2800" b="1" dirty="0">
                <a:solidFill>
                  <a:schemeClr val="bg1"/>
                </a:solidFill>
                <a:effectLst>
                  <a:outerShdw blurRad="38100" dist="38100" dir="2700000" algn="tl">
                    <a:srgbClr val="808080"/>
                  </a:outerShdw>
                </a:effectLst>
                <a:latin typeface="Arial" pitchFamily="34" charset="0"/>
                <a:cs typeface="Arial" pitchFamily="34" charset="0"/>
              </a:rPr>
              <a:t>8:24</a:t>
            </a:r>
          </a:p>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Repent	</a:t>
            </a:r>
            <a:r>
              <a:rPr lang="en-US" sz="2800" b="1" dirty="0" smtClean="0">
                <a:solidFill>
                  <a:schemeClr val="bg1"/>
                </a:solidFill>
                <a:effectLst>
                  <a:outerShdw blurRad="38100" dist="38100" dir="2700000" algn="tl">
                    <a:srgbClr val="808080"/>
                  </a:outerShdw>
                </a:effectLst>
                <a:latin typeface="Arial" pitchFamily="34" charset="0"/>
                <a:cs typeface="Arial" pitchFamily="34" charset="0"/>
              </a:rPr>
              <a:t>Luke </a:t>
            </a:r>
            <a:r>
              <a:rPr lang="en-US" sz="2800" b="1" dirty="0">
                <a:solidFill>
                  <a:schemeClr val="bg1"/>
                </a:solidFill>
                <a:effectLst>
                  <a:outerShdw blurRad="38100" dist="38100" dir="2700000" algn="tl">
                    <a:srgbClr val="808080"/>
                  </a:outerShdw>
                </a:effectLst>
                <a:latin typeface="Arial" pitchFamily="34" charset="0"/>
                <a:cs typeface="Arial" pitchFamily="34" charset="0"/>
              </a:rPr>
              <a:t>13:3</a:t>
            </a:r>
          </a:p>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Confess	</a:t>
            </a:r>
            <a:r>
              <a:rPr lang="en-US" sz="2800" b="1" dirty="0" smtClean="0">
                <a:solidFill>
                  <a:schemeClr val="bg1"/>
                </a:solidFill>
                <a:effectLst>
                  <a:outerShdw blurRad="38100" dist="38100" dir="2700000" algn="tl">
                    <a:srgbClr val="808080"/>
                  </a:outerShdw>
                </a:effectLst>
                <a:latin typeface="Arial" pitchFamily="34" charset="0"/>
                <a:cs typeface="Arial" pitchFamily="34" charset="0"/>
              </a:rPr>
              <a:t>Matt</a:t>
            </a:r>
            <a:r>
              <a:rPr lang="en-US" sz="2800" b="1" dirty="0">
                <a:solidFill>
                  <a:schemeClr val="bg1"/>
                </a:solidFill>
                <a:effectLst>
                  <a:outerShdw blurRad="38100" dist="38100" dir="2700000" algn="tl">
                    <a:srgbClr val="808080"/>
                  </a:outerShdw>
                </a:effectLst>
                <a:latin typeface="Arial" pitchFamily="34" charset="0"/>
                <a:cs typeface="Arial" pitchFamily="34" charset="0"/>
              </a:rPr>
              <a:t>. </a:t>
            </a:r>
            <a:r>
              <a:rPr lang="en-US" sz="2800" b="1" dirty="0" smtClean="0">
                <a:solidFill>
                  <a:schemeClr val="bg1"/>
                </a:solidFill>
                <a:effectLst>
                  <a:outerShdw blurRad="38100" dist="38100" dir="2700000" algn="tl">
                    <a:srgbClr val="808080"/>
                  </a:outerShdw>
                </a:effectLst>
                <a:latin typeface="Arial" pitchFamily="34" charset="0"/>
                <a:cs typeface="Arial" pitchFamily="34" charset="0"/>
              </a:rPr>
              <a:t>10:32</a:t>
            </a:r>
            <a:endParaRPr lang="en-US" sz="2800" b="1" dirty="0">
              <a:solidFill>
                <a:schemeClr val="bg1"/>
              </a:solidFill>
              <a:effectLst>
                <a:outerShdw blurRad="38100" dist="38100" dir="2700000" algn="tl">
                  <a:srgbClr val="808080"/>
                </a:outerShdw>
              </a:effectLst>
              <a:latin typeface="Arial" pitchFamily="34" charset="0"/>
              <a:cs typeface="Arial" pitchFamily="34" charset="0"/>
            </a:endParaRPr>
          </a:p>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Baptized	</a:t>
            </a:r>
            <a:r>
              <a:rPr lang="en-US" sz="2800" b="1" dirty="0" smtClean="0">
                <a:solidFill>
                  <a:schemeClr val="bg1"/>
                </a:solidFill>
                <a:effectLst>
                  <a:outerShdw blurRad="38100" dist="38100" dir="2700000" algn="tl">
                    <a:srgbClr val="808080"/>
                  </a:outerShdw>
                </a:effectLst>
                <a:latin typeface="Arial" pitchFamily="34" charset="0"/>
                <a:cs typeface="Arial" pitchFamily="34" charset="0"/>
              </a:rPr>
              <a:t>Mark </a:t>
            </a:r>
            <a:r>
              <a:rPr lang="en-US" sz="2800" b="1" dirty="0">
                <a:solidFill>
                  <a:schemeClr val="bg1"/>
                </a:solidFill>
                <a:effectLst>
                  <a:outerShdw blurRad="38100" dist="38100" dir="2700000" algn="tl">
                    <a:srgbClr val="808080"/>
                  </a:outerShdw>
                </a:effectLst>
                <a:latin typeface="Arial" pitchFamily="34" charset="0"/>
                <a:cs typeface="Arial" pitchFamily="34" charset="0"/>
              </a:rPr>
              <a:t>16:16</a:t>
            </a:r>
          </a:p>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Faithful	</a:t>
            </a:r>
            <a:r>
              <a:rPr lang="en-US" sz="2800" b="1" dirty="0" smtClean="0">
                <a:solidFill>
                  <a:schemeClr val="bg1"/>
                </a:solidFill>
                <a:effectLst>
                  <a:outerShdw blurRad="38100" dist="38100" dir="2700000" algn="tl">
                    <a:srgbClr val="808080"/>
                  </a:outerShdw>
                </a:effectLst>
                <a:latin typeface="Arial" pitchFamily="34" charset="0"/>
                <a:cs typeface="Arial" pitchFamily="34" charset="0"/>
              </a:rPr>
              <a:t>Matt</a:t>
            </a:r>
            <a:r>
              <a:rPr lang="en-US" sz="2800" b="1" dirty="0">
                <a:solidFill>
                  <a:schemeClr val="bg1"/>
                </a:solidFill>
                <a:effectLst>
                  <a:outerShdw blurRad="38100" dist="38100" dir="2700000" algn="tl">
                    <a:srgbClr val="808080"/>
                  </a:outerShdw>
                </a:effectLst>
                <a:latin typeface="Arial" pitchFamily="34" charset="0"/>
                <a:cs typeface="Arial" pitchFamily="34" charset="0"/>
              </a:rPr>
              <a:t>. 24:13</a:t>
            </a:r>
          </a:p>
          <a:p>
            <a:pPr marL="342900" indent="-342900" algn="r">
              <a:spcBef>
                <a:spcPct val="20000"/>
              </a:spcBef>
              <a:defRPr/>
            </a:pPr>
            <a:endParaRPr lang="en-US" sz="2800" i="1" dirty="0">
              <a:solidFill>
                <a:schemeClr val="bg1"/>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3962401" y="1219200"/>
            <a:ext cx="4952999" cy="5331070"/>
          </a:xfrm>
          <a:prstGeom prst="round2Diag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 y="1523999"/>
            <a:ext cx="3733801" cy="502627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67200" y="1389916"/>
            <a:ext cx="4572000" cy="47295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marL="465138" lvl="0" indent="-465138">
              <a:spcAft>
                <a:spcPts val="800"/>
              </a:spcAft>
              <a:buClr>
                <a:srgbClr val="0070C0"/>
              </a:buClr>
              <a:buFont typeface="Wingdings 2" pitchFamily="18" charset="2"/>
              <a:buChar char="è"/>
            </a:pPr>
            <a:r>
              <a:rPr lang="en-US" sz="3200" dirty="0">
                <a:solidFill>
                  <a:prstClr val="black"/>
                </a:solidFill>
                <a:effectLst>
                  <a:outerShdw blurRad="60007" dist="310007" dir="7680000" sy="30000" kx="1300200" algn="ctr" rotWithShape="0">
                    <a:prstClr val="black">
                      <a:alpha val="32000"/>
                    </a:prstClr>
                  </a:outerShdw>
                </a:effectLst>
                <a:latin typeface="Book Antiqua" pitchFamily="18" charset="0"/>
              </a:rPr>
              <a:t>Written in 1873 by Horatio Spafford (1828-1888)– a </a:t>
            </a:r>
            <a:r>
              <a:rPr lang="en-US" sz="32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lawyer </a:t>
            </a:r>
            <a:r>
              <a:rPr lang="en-US" sz="32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and real estate </a:t>
            </a:r>
            <a:r>
              <a:rPr lang="en-US" sz="3200" dirty="0">
                <a:solidFill>
                  <a:prstClr val="black"/>
                </a:solidFill>
                <a:effectLst>
                  <a:outerShdw blurRad="60007" dist="310007" dir="7680000" sy="30000" kx="1300200" algn="ctr" rotWithShape="0">
                    <a:prstClr val="black">
                      <a:alpha val="32000"/>
                    </a:prstClr>
                  </a:outerShdw>
                </a:effectLst>
                <a:latin typeface="Book Antiqua" pitchFamily="18" charset="0"/>
              </a:rPr>
              <a:t>investor. </a:t>
            </a:r>
            <a:endParaRPr lang="en-US" sz="3200" dirty="0" smtClean="0">
              <a:solidFill>
                <a:prstClr val="black"/>
              </a:solidFill>
              <a:effectLst>
                <a:outerShdw blurRad="60007" dist="310007" dir="7680000" sy="30000" kx="1300200" algn="ctr" rotWithShape="0">
                  <a:prstClr val="black">
                    <a:alpha val="32000"/>
                  </a:prstClr>
                </a:outerShdw>
              </a:effectLst>
              <a:latin typeface="Book Antiqua" pitchFamily="18" charset="0"/>
            </a:endParaRPr>
          </a:p>
          <a:p>
            <a:pPr marL="465138" lvl="0" indent="-465138">
              <a:spcAft>
                <a:spcPts val="800"/>
              </a:spcAft>
              <a:buClr>
                <a:srgbClr val="0070C0"/>
              </a:buClr>
              <a:buFont typeface="Wingdings 2" pitchFamily="18" charset="2"/>
              <a:buChar char="è"/>
            </a:pPr>
            <a:endParaRPr lang="en-US" sz="3200" dirty="0" smtClean="0">
              <a:solidFill>
                <a:prstClr val="black"/>
              </a:solidFill>
              <a:effectLst>
                <a:outerShdw blurRad="60007" dist="310007" dir="7680000" sy="30000" kx="1300200" algn="ctr" rotWithShape="0">
                  <a:prstClr val="black">
                    <a:alpha val="32000"/>
                  </a:prstClr>
                </a:outerShdw>
              </a:effectLst>
              <a:latin typeface="Book Antiqua" pitchFamily="18" charset="0"/>
            </a:endParaRPr>
          </a:p>
          <a:p>
            <a:pPr marL="465138" lvl="0" indent="-465138">
              <a:spcAft>
                <a:spcPts val="800"/>
              </a:spcAft>
              <a:buClr>
                <a:srgbClr val="0070C0"/>
              </a:buClr>
              <a:buFont typeface="Wingdings 2" pitchFamily="18" charset="2"/>
              <a:buChar char="è"/>
            </a:pPr>
            <a:r>
              <a:rPr lang="en-US" sz="32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He was reading Psalm 46 when he wrote this song.</a:t>
            </a:r>
            <a:endParaRPr lang="en-US" sz="3200" dirty="0">
              <a:solidFill>
                <a:prstClr val="black"/>
              </a:solidFill>
              <a:effectLst>
                <a:outerShdw blurRad="60007" dist="310007" dir="7680000" sy="30000" kx="1300200" algn="ctr" rotWithShape="0">
                  <a:prstClr val="black">
                    <a:alpha val="32000"/>
                  </a:prstClr>
                </a:outerShdw>
              </a:effectLst>
              <a:latin typeface="Book Antiqua" pitchFamily="18" charset="0"/>
            </a:endParaRPr>
          </a:p>
        </p:txBody>
      </p:sp>
      <p:sp>
        <p:nvSpPr>
          <p:cNvPr id="6" name="TextBox 5"/>
          <p:cNvSpPr txBox="1"/>
          <p:nvPr/>
        </p:nvSpPr>
        <p:spPr>
          <a:xfrm>
            <a:off x="0" y="0"/>
            <a:ext cx="9144000" cy="98488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800" b="1" dirty="0" smtClean="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rPr>
              <a:t>“It Is Well With My Soul”</a:t>
            </a:r>
            <a:endParaRPr lang="en-US" sz="58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endParaRPr>
          </a:p>
        </p:txBody>
      </p:sp>
    </p:spTree>
    <p:extLst>
      <p:ext uri="{BB962C8B-B14F-4D97-AF65-F5344CB8AC3E}">
        <p14:creationId xmlns:p14="http://schemas.microsoft.com/office/powerpoint/2010/main" val="1404842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0" y="990600"/>
            <a:ext cx="9144002" cy="5867400"/>
          </a:xfrm>
          <a:prstGeom prst="rect">
            <a:avLst/>
          </a:prstGeom>
          <a:noFill/>
          <a:ln w="9525">
            <a:noFill/>
            <a:miter lim="800000"/>
            <a:headEnd/>
            <a:tailEnd/>
          </a:ln>
          <a:effectLst/>
        </p:spPr>
      </p:pic>
      <p:sp>
        <p:nvSpPr>
          <p:cNvPr id="5" name="Rectangle 4"/>
          <p:cNvSpPr/>
          <p:nvPr/>
        </p:nvSpPr>
        <p:spPr>
          <a:xfrm>
            <a:off x="1066800" y="1447799"/>
            <a:ext cx="6858000" cy="3231654"/>
          </a:xfrm>
          <a:prstGeom prst="rect">
            <a:avLst/>
          </a:prstGeom>
        </p:spPr>
        <p:txBody>
          <a:bodyPr wrap="square">
            <a:spAutoFit/>
          </a:bodyPr>
          <a:lstStyle/>
          <a:p>
            <a:pPr algn="ctr">
              <a:spcAft>
                <a:spcPts val="600"/>
              </a:spcAft>
            </a:pPr>
            <a:r>
              <a:rPr lang="en-US" sz="2400" b="1" dirty="0" smtClean="0">
                <a:effectLst>
                  <a:outerShdw blurRad="60007" dist="310007" dir="7680000" sy="30000" kx="1300200" algn="ctr" rotWithShape="0">
                    <a:prstClr val="black">
                      <a:alpha val="32000"/>
                    </a:prstClr>
                  </a:outerShdw>
                </a:effectLst>
                <a:latin typeface="Berlin Sans FB Demi" pitchFamily="34" charset="0"/>
              </a:rPr>
              <a:t>Psalms 46:1-11 </a:t>
            </a:r>
          </a:p>
          <a:p>
            <a:pPr algn="ctr">
              <a:spcAft>
                <a:spcPts val="600"/>
              </a:spcAft>
            </a:pPr>
            <a:r>
              <a:rPr lang="en-US" sz="2500" baseline="30000" dirty="0" smtClean="0">
                <a:effectLst>
                  <a:outerShdw blurRad="60007" dist="310007" dir="7680000" sy="30000" kx="1300200" algn="ctr" rotWithShape="0">
                    <a:prstClr val="black">
                      <a:alpha val="32000"/>
                    </a:prstClr>
                  </a:outerShdw>
                </a:effectLst>
                <a:latin typeface="Book Antiqua" pitchFamily="18" charset="0"/>
              </a:rPr>
              <a:t>1 </a:t>
            </a:r>
            <a:r>
              <a:rPr lang="en-US" sz="2500" dirty="0" smtClean="0">
                <a:effectLst>
                  <a:outerShdw blurRad="60007" dist="310007" dir="7680000" sy="30000" kx="1300200" algn="ctr" rotWithShape="0">
                    <a:prstClr val="black">
                      <a:alpha val="32000"/>
                    </a:prstClr>
                  </a:outerShdw>
                </a:effectLst>
                <a:latin typeface="Book Antiqua" pitchFamily="18" charset="0"/>
              </a:rPr>
              <a:t>God is our refuge and strength, A very present help in trouble.  </a:t>
            </a:r>
            <a:r>
              <a:rPr lang="en-US" sz="2500" baseline="30000" dirty="0" smtClean="0">
                <a:effectLst>
                  <a:outerShdw blurRad="60007" dist="310007" dir="7680000" sy="30000" kx="1300200" algn="ctr" rotWithShape="0">
                    <a:prstClr val="black">
                      <a:alpha val="32000"/>
                    </a:prstClr>
                  </a:outerShdw>
                </a:effectLst>
                <a:latin typeface="Book Antiqua" pitchFamily="18" charset="0"/>
              </a:rPr>
              <a:t>2 </a:t>
            </a:r>
            <a:r>
              <a:rPr lang="en-US" sz="2500" dirty="0" smtClean="0">
                <a:effectLst>
                  <a:outerShdw blurRad="60007" dist="310007" dir="7680000" sy="30000" kx="1300200" algn="ctr" rotWithShape="0">
                    <a:prstClr val="black">
                      <a:alpha val="32000"/>
                    </a:prstClr>
                  </a:outerShdw>
                </a:effectLst>
                <a:latin typeface="Book Antiqua" pitchFamily="18" charset="0"/>
              </a:rPr>
              <a:t>Therefore we will not fear, Even though the earth be removed, And though the mountains be carried into the midst of the sea;  </a:t>
            </a:r>
            <a:r>
              <a:rPr lang="en-US" sz="2500" baseline="30000" dirty="0" smtClean="0">
                <a:effectLst>
                  <a:outerShdw blurRad="60007" dist="310007" dir="7680000" sy="30000" kx="1300200" algn="ctr" rotWithShape="0">
                    <a:prstClr val="black">
                      <a:alpha val="32000"/>
                    </a:prstClr>
                  </a:outerShdw>
                </a:effectLst>
                <a:latin typeface="Book Antiqua" pitchFamily="18" charset="0"/>
              </a:rPr>
              <a:t>3 </a:t>
            </a:r>
            <a:r>
              <a:rPr lang="en-US" sz="2500" dirty="0" smtClean="0">
                <a:effectLst>
                  <a:outerShdw blurRad="60007" dist="310007" dir="7680000" sy="30000" kx="1300200" algn="ctr" rotWithShape="0">
                    <a:prstClr val="black">
                      <a:alpha val="32000"/>
                    </a:prstClr>
                  </a:outerShdw>
                </a:effectLst>
                <a:latin typeface="Book Antiqua" pitchFamily="18" charset="0"/>
              </a:rPr>
              <a:t>Though its waters roar and be troubled, Though the mountains shake with its swelling. </a:t>
            </a:r>
            <a:endParaRPr lang="en-US" sz="2500" dirty="0">
              <a:effectLst>
                <a:outerShdw blurRad="60007" dist="310007" dir="7680000" sy="30000" kx="1300200" algn="ctr" rotWithShape="0">
                  <a:prstClr val="black">
                    <a:alpha val="32000"/>
                  </a:prstClr>
                </a:outerShdw>
              </a:effectLst>
              <a:latin typeface="Book Antiqua" pitchFamily="18" charset="0"/>
            </a:endParaRPr>
          </a:p>
        </p:txBody>
      </p:sp>
      <p:sp>
        <p:nvSpPr>
          <p:cNvPr id="6" name="TextBox 5"/>
          <p:cNvSpPr txBox="1"/>
          <p:nvPr/>
        </p:nvSpPr>
        <p:spPr>
          <a:xfrm>
            <a:off x="0" y="0"/>
            <a:ext cx="9144000" cy="98488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800" b="1" dirty="0" smtClean="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rPr>
              <a:t>“It Is Well With My Soul”</a:t>
            </a:r>
            <a:endParaRPr lang="en-US" sz="58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endParaRPr>
          </a:p>
        </p:txBody>
      </p:sp>
    </p:spTree>
    <p:extLst>
      <p:ext uri="{BB962C8B-B14F-4D97-AF65-F5344CB8AC3E}">
        <p14:creationId xmlns:p14="http://schemas.microsoft.com/office/powerpoint/2010/main" val="2826561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0" y="990600"/>
            <a:ext cx="9144002" cy="5867400"/>
          </a:xfrm>
          <a:prstGeom prst="rect">
            <a:avLst/>
          </a:prstGeom>
          <a:noFill/>
          <a:ln w="9525">
            <a:noFill/>
            <a:miter lim="800000"/>
            <a:headEnd/>
            <a:tailEnd/>
          </a:ln>
          <a:effectLst/>
        </p:spPr>
      </p:pic>
      <p:sp>
        <p:nvSpPr>
          <p:cNvPr id="5" name="Rectangle 4"/>
          <p:cNvSpPr/>
          <p:nvPr/>
        </p:nvSpPr>
        <p:spPr>
          <a:xfrm>
            <a:off x="1066800" y="1447799"/>
            <a:ext cx="6858000" cy="4001095"/>
          </a:xfrm>
          <a:prstGeom prst="rect">
            <a:avLst/>
          </a:prstGeom>
        </p:spPr>
        <p:txBody>
          <a:bodyPr wrap="square">
            <a:spAutoFit/>
          </a:bodyPr>
          <a:lstStyle/>
          <a:p>
            <a:pPr algn="ctr">
              <a:spcAft>
                <a:spcPts val="600"/>
              </a:spcAft>
            </a:pPr>
            <a:r>
              <a:rPr lang="en-US" sz="2400" b="1" dirty="0" smtClean="0">
                <a:effectLst>
                  <a:outerShdw blurRad="60007" dist="310007" dir="7680000" sy="30000" kx="1300200" algn="ctr" rotWithShape="0">
                    <a:prstClr val="black">
                      <a:alpha val="32000"/>
                    </a:prstClr>
                  </a:outerShdw>
                </a:effectLst>
                <a:latin typeface="Berlin Sans FB Demi" pitchFamily="34" charset="0"/>
              </a:rPr>
              <a:t>Psalms 46:1-11</a:t>
            </a:r>
          </a:p>
          <a:p>
            <a:pPr algn="ctr">
              <a:spcAft>
                <a:spcPts val="600"/>
              </a:spcAft>
            </a:pPr>
            <a:r>
              <a:rPr lang="en-US" sz="2500" baseline="30000" dirty="0" smtClean="0">
                <a:effectLst>
                  <a:outerShdw blurRad="60007" dist="310007" dir="7680000" sy="30000" kx="1300200" algn="ctr" rotWithShape="0">
                    <a:prstClr val="black">
                      <a:alpha val="32000"/>
                    </a:prstClr>
                  </a:outerShdw>
                </a:effectLst>
                <a:latin typeface="Book Antiqua" pitchFamily="18" charset="0"/>
              </a:rPr>
              <a:t>4 </a:t>
            </a:r>
            <a:r>
              <a:rPr lang="en-US" sz="2500" dirty="0" smtClean="0">
                <a:effectLst>
                  <a:outerShdw blurRad="60007" dist="310007" dir="7680000" sy="30000" kx="1300200" algn="ctr" rotWithShape="0">
                    <a:prstClr val="black">
                      <a:alpha val="32000"/>
                    </a:prstClr>
                  </a:outerShdw>
                </a:effectLst>
                <a:latin typeface="Book Antiqua" pitchFamily="18" charset="0"/>
              </a:rPr>
              <a:t>There is a river whose streams shall make glad the city of God, The holy place of the tabernacle of the Most High.  </a:t>
            </a:r>
            <a:r>
              <a:rPr lang="en-US" sz="2500" baseline="30000" dirty="0" smtClean="0">
                <a:effectLst>
                  <a:outerShdw blurRad="60007" dist="310007" dir="7680000" sy="30000" kx="1300200" algn="ctr" rotWithShape="0">
                    <a:prstClr val="black">
                      <a:alpha val="32000"/>
                    </a:prstClr>
                  </a:outerShdw>
                </a:effectLst>
                <a:latin typeface="Book Antiqua" pitchFamily="18" charset="0"/>
              </a:rPr>
              <a:t>5 </a:t>
            </a:r>
            <a:r>
              <a:rPr lang="en-US" sz="2500" dirty="0" smtClean="0">
                <a:effectLst>
                  <a:outerShdw blurRad="60007" dist="310007" dir="7680000" sy="30000" kx="1300200" algn="ctr" rotWithShape="0">
                    <a:prstClr val="black">
                      <a:alpha val="32000"/>
                    </a:prstClr>
                  </a:outerShdw>
                </a:effectLst>
                <a:latin typeface="Book Antiqua" pitchFamily="18" charset="0"/>
              </a:rPr>
              <a:t>God is in the midst of her, she shall not be moved; God shall help her, just at the break of dawn.  </a:t>
            </a:r>
            <a:r>
              <a:rPr lang="en-US" sz="2500" baseline="30000" dirty="0" smtClean="0">
                <a:effectLst>
                  <a:outerShdw blurRad="60007" dist="310007" dir="7680000" sy="30000" kx="1300200" algn="ctr" rotWithShape="0">
                    <a:prstClr val="black">
                      <a:alpha val="32000"/>
                    </a:prstClr>
                  </a:outerShdw>
                </a:effectLst>
                <a:latin typeface="Book Antiqua" pitchFamily="18" charset="0"/>
              </a:rPr>
              <a:t>6 </a:t>
            </a:r>
            <a:r>
              <a:rPr lang="en-US" sz="2500" dirty="0" smtClean="0">
                <a:effectLst>
                  <a:outerShdw blurRad="60007" dist="310007" dir="7680000" sy="30000" kx="1300200" algn="ctr" rotWithShape="0">
                    <a:prstClr val="black">
                      <a:alpha val="32000"/>
                    </a:prstClr>
                  </a:outerShdw>
                </a:effectLst>
                <a:latin typeface="Book Antiqua" pitchFamily="18" charset="0"/>
              </a:rPr>
              <a:t>The nations raged, the kingdoms were moved; He uttered His voice, the earth melted.  </a:t>
            </a:r>
            <a:r>
              <a:rPr lang="en-US" sz="2500" baseline="30000" dirty="0" smtClean="0">
                <a:effectLst>
                  <a:outerShdw blurRad="60007" dist="310007" dir="7680000" sy="30000" kx="1300200" algn="ctr" rotWithShape="0">
                    <a:prstClr val="black">
                      <a:alpha val="32000"/>
                    </a:prstClr>
                  </a:outerShdw>
                </a:effectLst>
                <a:latin typeface="Book Antiqua" pitchFamily="18" charset="0"/>
              </a:rPr>
              <a:t>7 </a:t>
            </a:r>
            <a:r>
              <a:rPr lang="en-US" sz="2500" dirty="0" smtClean="0">
                <a:effectLst>
                  <a:outerShdw blurRad="60007" dist="310007" dir="7680000" sy="30000" kx="1300200" algn="ctr" rotWithShape="0">
                    <a:prstClr val="black">
                      <a:alpha val="32000"/>
                    </a:prstClr>
                  </a:outerShdw>
                </a:effectLst>
                <a:latin typeface="Book Antiqua" pitchFamily="18" charset="0"/>
              </a:rPr>
              <a:t>The Lord of hosts is with us; The God of Jacob is our refuge. </a:t>
            </a:r>
          </a:p>
        </p:txBody>
      </p:sp>
      <p:sp>
        <p:nvSpPr>
          <p:cNvPr id="6" name="TextBox 5"/>
          <p:cNvSpPr txBox="1"/>
          <p:nvPr/>
        </p:nvSpPr>
        <p:spPr>
          <a:xfrm>
            <a:off x="0" y="0"/>
            <a:ext cx="9144000" cy="98488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800" b="1" dirty="0" smtClean="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rPr>
              <a:t>“It Is Well With My Soul”</a:t>
            </a:r>
            <a:endParaRPr lang="en-US" sz="58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endParaRPr>
          </a:p>
        </p:txBody>
      </p:sp>
    </p:spTree>
    <p:extLst>
      <p:ext uri="{BB962C8B-B14F-4D97-AF65-F5344CB8AC3E}">
        <p14:creationId xmlns:p14="http://schemas.microsoft.com/office/powerpoint/2010/main" val="2047790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0" y="990600"/>
            <a:ext cx="9144002" cy="5867400"/>
          </a:xfrm>
          <a:prstGeom prst="rect">
            <a:avLst/>
          </a:prstGeom>
          <a:noFill/>
          <a:ln w="9525">
            <a:noFill/>
            <a:miter lim="800000"/>
            <a:headEnd/>
            <a:tailEnd/>
          </a:ln>
          <a:effectLst/>
        </p:spPr>
      </p:pic>
      <p:sp>
        <p:nvSpPr>
          <p:cNvPr id="5" name="Rectangle 4"/>
          <p:cNvSpPr/>
          <p:nvPr/>
        </p:nvSpPr>
        <p:spPr>
          <a:xfrm>
            <a:off x="1066800" y="1447799"/>
            <a:ext cx="6858000" cy="4001095"/>
          </a:xfrm>
          <a:prstGeom prst="rect">
            <a:avLst/>
          </a:prstGeom>
        </p:spPr>
        <p:txBody>
          <a:bodyPr wrap="square">
            <a:spAutoFit/>
          </a:bodyPr>
          <a:lstStyle/>
          <a:p>
            <a:pPr algn="ctr">
              <a:spcAft>
                <a:spcPts val="600"/>
              </a:spcAft>
            </a:pPr>
            <a:r>
              <a:rPr lang="en-US" sz="2400" b="1" dirty="0" smtClean="0">
                <a:effectLst>
                  <a:outerShdw blurRad="60007" dist="310007" dir="7680000" sy="30000" kx="1300200" algn="ctr" rotWithShape="0">
                    <a:prstClr val="black">
                      <a:alpha val="32000"/>
                    </a:prstClr>
                  </a:outerShdw>
                </a:effectLst>
                <a:latin typeface="Berlin Sans FB Demi" pitchFamily="34" charset="0"/>
              </a:rPr>
              <a:t>Psalms 46:1-11</a:t>
            </a:r>
          </a:p>
          <a:p>
            <a:pPr algn="ctr">
              <a:spcAft>
                <a:spcPts val="600"/>
              </a:spcAft>
            </a:pPr>
            <a:r>
              <a:rPr lang="en-US" sz="2500" baseline="30000" dirty="0" smtClean="0">
                <a:effectLst>
                  <a:outerShdw blurRad="60007" dist="310007" dir="7680000" sy="30000" kx="1300200" algn="ctr" rotWithShape="0">
                    <a:prstClr val="black">
                      <a:alpha val="32000"/>
                    </a:prstClr>
                  </a:outerShdw>
                </a:effectLst>
                <a:latin typeface="Book Antiqua" pitchFamily="18" charset="0"/>
              </a:rPr>
              <a:t>8 </a:t>
            </a:r>
            <a:r>
              <a:rPr lang="en-US" sz="2500" dirty="0" smtClean="0">
                <a:effectLst>
                  <a:outerShdw blurRad="60007" dist="310007" dir="7680000" sy="30000" kx="1300200" algn="ctr" rotWithShape="0">
                    <a:prstClr val="black">
                      <a:alpha val="32000"/>
                    </a:prstClr>
                  </a:outerShdw>
                </a:effectLst>
                <a:latin typeface="Book Antiqua" pitchFamily="18" charset="0"/>
              </a:rPr>
              <a:t>Come, behold the works of the Lord, Who has made desolations in the earth.  </a:t>
            </a:r>
            <a:r>
              <a:rPr lang="en-US" sz="2500" baseline="30000" dirty="0" smtClean="0">
                <a:effectLst>
                  <a:outerShdw blurRad="60007" dist="310007" dir="7680000" sy="30000" kx="1300200" algn="ctr" rotWithShape="0">
                    <a:prstClr val="black">
                      <a:alpha val="32000"/>
                    </a:prstClr>
                  </a:outerShdw>
                </a:effectLst>
                <a:latin typeface="Book Antiqua" pitchFamily="18" charset="0"/>
              </a:rPr>
              <a:t>9 </a:t>
            </a:r>
            <a:r>
              <a:rPr lang="en-US" sz="2500" dirty="0" smtClean="0">
                <a:effectLst>
                  <a:outerShdw blurRad="60007" dist="310007" dir="7680000" sy="30000" kx="1300200" algn="ctr" rotWithShape="0">
                    <a:prstClr val="black">
                      <a:alpha val="32000"/>
                    </a:prstClr>
                  </a:outerShdw>
                </a:effectLst>
                <a:latin typeface="Book Antiqua" pitchFamily="18" charset="0"/>
              </a:rPr>
              <a:t>He makes wars cease to the end of the earth; He breaks the bow and cuts the spear in two; He burns the chariot in the fire.  </a:t>
            </a:r>
            <a:r>
              <a:rPr lang="en-US" sz="2500" baseline="30000" dirty="0" smtClean="0">
                <a:effectLst>
                  <a:outerShdw blurRad="60007" dist="310007" dir="7680000" sy="30000" kx="1300200" algn="ctr" rotWithShape="0">
                    <a:prstClr val="black">
                      <a:alpha val="32000"/>
                    </a:prstClr>
                  </a:outerShdw>
                </a:effectLst>
                <a:latin typeface="Book Antiqua" pitchFamily="18" charset="0"/>
              </a:rPr>
              <a:t>10 </a:t>
            </a:r>
            <a:r>
              <a:rPr lang="en-US" sz="2500" dirty="0" smtClean="0">
                <a:effectLst>
                  <a:outerShdw blurRad="60007" dist="310007" dir="7680000" sy="30000" kx="1300200" algn="ctr" rotWithShape="0">
                    <a:prstClr val="black">
                      <a:alpha val="32000"/>
                    </a:prstClr>
                  </a:outerShdw>
                </a:effectLst>
                <a:latin typeface="Book Antiqua" pitchFamily="18" charset="0"/>
              </a:rPr>
              <a:t>Be still, and know that I </a:t>
            </a:r>
            <a:r>
              <a:rPr lang="en-US" sz="2500" dirty="0" smtClean="0">
                <a:latin typeface="Book Antiqua" pitchFamily="18" charset="0"/>
              </a:rPr>
              <a:t>am </a:t>
            </a:r>
            <a:r>
              <a:rPr lang="en-US" sz="2500" dirty="0" smtClean="0">
                <a:effectLst>
                  <a:outerShdw blurRad="60007" dist="310007" dir="7680000" sy="30000" kx="1300200" algn="ctr" rotWithShape="0">
                    <a:prstClr val="black">
                      <a:alpha val="32000"/>
                    </a:prstClr>
                  </a:outerShdw>
                </a:effectLst>
                <a:latin typeface="Book Antiqua" pitchFamily="18" charset="0"/>
              </a:rPr>
              <a:t>God; I will be exalted among the nations, I will be exalted in the earth!  </a:t>
            </a:r>
            <a:r>
              <a:rPr lang="en-US" sz="2500" baseline="30000" dirty="0" smtClean="0">
                <a:effectLst>
                  <a:outerShdw blurRad="60007" dist="310007" dir="7680000" sy="30000" kx="1300200" algn="ctr" rotWithShape="0">
                    <a:prstClr val="black">
                      <a:alpha val="32000"/>
                    </a:prstClr>
                  </a:outerShdw>
                </a:effectLst>
                <a:latin typeface="Book Antiqua" pitchFamily="18" charset="0"/>
              </a:rPr>
              <a:t>11 </a:t>
            </a:r>
            <a:r>
              <a:rPr lang="en-US" sz="2500" dirty="0" smtClean="0">
                <a:effectLst>
                  <a:outerShdw blurRad="60007" dist="310007" dir="7680000" sy="30000" kx="1300200" algn="ctr" rotWithShape="0">
                    <a:prstClr val="black">
                      <a:alpha val="32000"/>
                    </a:prstClr>
                  </a:outerShdw>
                </a:effectLst>
                <a:latin typeface="Book Antiqua" pitchFamily="18" charset="0"/>
              </a:rPr>
              <a:t>The Lord of hosts is with us; The God of Jacob is our refuge.  </a:t>
            </a:r>
            <a:endParaRPr lang="en-US" sz="2500" dirty="0">
              <a:effectLst>
                <a:outerShdw blurRad="60007" dist="310007" dir="7680000" sy="30000" kx="1300200" algn="ctr" rotWithShape="0">
                  <a:prstClr val="black">
                    <a:alpha val="32000"/>
                  </a:prstClr>
                </a:outerShdw>
              </a:effectLst>
              <a:latin typeface="Book Antiqua" pitchFamily="18" charset="0"/>
            </a:endParaRPr>
          </a:p>
        </p:txBody>
      </p:sp>
      <p:sp>
        <p:nvSpPr>
          <p:cNvPr id="6" name="TextBox 5"/>
          <p:cNvSpPr txBox="1"/>
          <p:nvPr/>
        </p:nvSpPr>
        <p:spPr>
          <a:xfrm>
            <a:off x="0" y="0"/>
            <a:ext cx="9144000" cy="98488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800" b="1" dirty="0" smtClean="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rPr>
              <a:t>“It Is Well With My Soul”</a:t>
            </a:r>
            <a:endParaRPr lang="en-US" sz="58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endParaRPr>
          </a:p>
        </p:txBody>
      </p:sp>
    </p:spTree>
    <p:extLst>
      <p:ext uri="{BB962C8B-B14F-4D97-AF65-F5344CB8AC3E}">
        <p14:creationId xmlns:p14="http://schemas.microsoft.com/office/powerpoint/2010/main" val="2140688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3962401" y="1219200"/>
            <a:ext cx="4952999" cy="5331070"/>
          </a:xfrm>
          <a:prstGeom prst="round2Diag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 y="1523999"/>
            <a:ext cx="3733801" cy="502627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114800" y="1219200"/>
            <a:ext cx="4800600" cy="548868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465138" lvl="0" indent="-465138">
              <a:spcAft>
                <a:spcPts val="800"/>
              </a:spcAft>
              <a:buClr>
                <a:srgbClr val="0070C0"/>
              </a:buClr>
              <a:buFont typeface="Wingdings 2" pitchFamily="18" charset="2"/>
              <a:buChar char="è"/>
            </a:pPr>
            <a:r>
              <a:rPr lang="en-US" sz="2800" dirty="0">
                <a:solidFill>
                  <a:prstClr val="black"/>
                </a:solidFill>
                <a:effectLst>
                  <a:outerShdw blurRad="60007" dist="310007" dir="7680000" sy="30000" kx="1300200" algn="ctr" rotWithShape="0">
                    <a:prstClr val="black">
                      <a:alpha val="32000"/>
                    </a:prstClr>
                  </a:outerShdw>
                </a:effectLst>
                <a:latin typeface="Book Antiqua" pitchFamily="18" charset="0"/>
              </a:rPr>
              <a:t>In 1861 Spafford married </a:t>
            </a:r>
            <a:r>
              <a:rPr lang="en-US" sz="28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Anna </a:t>
            </a:r>
            <a:r>
              <a:rPr lang="en-US" sz="28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Lawson </a:t>
            </a:r>
            <a:r>
              <a:rPr lang="en-US" sz="2800" dirty="0">
                <a:solidFill>
                  <a:prstClr val="black"/>
                </a:solidFill>
                <a:effectLst>
                  <a:outerShdw blurRad="60007" dist="310007" dir="7680000" sy="30000" kx="1300200" algn="ctr" rotWithShape="0">
                    <a:prstClr val="black">
                      <a:alpha val="32000"/>
                    </a:prstClr>
                  </a:outerShdw>
                </a:effectLst>
                <a:latin typeface="Book Antiqua" pitchFamily="18" charset="0"/>
              </a:rPr>
              <a:t>and they settled </a:t>
            </a:r>
            <a:r>
              <a:rPr lang="en-US" sz="28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in Chicago.</a:t>
            </a:r>
          </a:p>
          <a:p>
            <a:pPr marL="465138" lvl="0" indent="-465138">
              <a:spcAft>
                <a:spcPts val="800"/>
              </a:spcAft>
              <a:buClr>
                <a:srgbClr val="0070C0"/>
              </a:buClr>
              <a:buFont typeface="Wingdings 2" pitchFamily="18" charset="2"/>
              <a:buChar char="è"/>
            </a:pPr>
            <a:endParaRPr lang="en-US" sz="800" dirty="0" smtClean="0">
              <a:solidFill>
                <a:prstClr val="black"/>
              </a:solidFill>
              <a:effectLst>
                <a:outerShdw blurRad="60007" dist="310007" dir="7680000" sy="30000" kx="1300200" algn="ctr" rotWithShape="0">
                  <a:prstClr val="black">
                    <a:alpha val="32000"/>
                  </a:prstClr>
                </a:outerShdw>
              </a:effectLst>
              <a:latin typeface="Book Antiqua" pitchFamily="18" charset="0"/>
            </a:endParaRPr>
          </a:p>
          <a:p>
            <a:pPr marL="465138" lvl="0" indent="-465138">
              <a:spcAft>
                <a:spcPts val="800"/>
              </a:spcAft>
              <a:buClr>
                <a:srgbClr val="0070C0"/>
              </a:buClr>
              <a:buFont typeface="Wingdings 2" pitchFamily="18" charset="2"/>
              <a:buChar char="è"/>
            </a:pPr>
            <a:r>
              <a:rPr lang="en-US" sz="2800" dirty="0">
                <a:solidFill>
                  <a:prstClr val="black"/>
                </a:solidFill>
                <a:effectLst>
                  <a:outerShdw blurRad="60007" dist="310007" dir="7680000" sy="30000" kx="1300200" algn="ctr" rotWithShape="0">
                    <a:prstClr val="black">
                      <a:alpha val="32000"/>
                    </a:prstClr>
                  </a:outerShdw>
                </a:effectLst>
                <a:latin typeface="Book Antiqua" pitchFamily="18" charset="0"/>
              </a:rPr>
              <a:t>By </a:t>
            </a:r>
            <a:r>
              <a:rPr lang="en-US" sz="28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1871, </a:t>
            </a:r>
            <a:r>
              <a:rPr lang="en-US" sz="2800" dirty="0">
                <a:solidFill>
                  <a:prstClr val="black"/>
                </a:solidFill>
                <a:effectLst>
                  <a:outerShdw blurRad="60007" dist="310007" dir="7680000" sy="30000" kx="1300200" algn="ctr" rotWithShape="0">
                    <a:prstClr val="black">
                      <a:alpha val="32000"/>
                    </a:prstClr>
                  </a:outerShdw>
                </a:effectLst>
                <a:latin typeface="Book Antiqua" pitchFamily="18" charset="0"/>
              </a:rPr>
              <a:t>they had one son and four </a:t>
            </a:r>
            <a:r>
              <a:rPr lang="en-US" sz="28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daughters, but </a:t>
            </a:r>
            <a:r>
              <a:rPr lang="en-US" sz="2800" dirty="0">
                <a:solidFill>
                  <a:prstClr val="black"/>
                </a:solidFill>
                <a:effectLst>
                  <a:outerShdw blurRad="60007" dist="310007" dir="7680000" sy="30000" kx="1300200" algn="ctr" rotWithShape="0">
                    <a:prstClr val="black">
                      <a:alpha val="32000"/>
                    </a:prstClr>
                  </a:outerShdw>
                </a:effectLst>
                <a:latin typeface="Book Antiqua" pitchFamily="18" charset="0"/>
              </a:rPr>
              <a:t>in that year, their </a:t>
            </a:r>
            <a:r>
              <a:rPr lang="en-US" sz="28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4 year </a:t>
            </a:r>
            <a:r>
              <a:rPr lang="en-US" sz="28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old son died of scarlet fever</a:t>
            </a:r>
            <a:r>
              <a:rPr lang="en-US" sz="28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a:t>
            </a:r>
          </a:p>
          <a:p>
            <a:pPr marL="465138" lvl="0" indent="-465138">
              <a:spcAft>
                <a:spcPts val="800"/>
              </a:spcAft>
              <a:buClr>
                <a:srgbClr val="0070C0"/>
              </a:buClr>
              <a:buFont typeface="Wingdings 2" pitchFamily="18" charset="2"/>
              <a:buChar char="è"/>
            </a:pPr>
            <a:endParaRPr lang="en-US" sz="800" dirty="0" smtClean="0">
              <a:solidFill>
                <a:prstClr val="black"/>
              </a:solidFill>
              <a:effectLst>
                <a:outerShdw blurRad="60007" dist="310007" dir="7680000" sy="30000" kx="1300200" algn="ctr" rotWithShape="0">
                  <a:prstClr val="black">
                    <a:alpha val="32000"/>
                  </a:prstClr>
                </a:outerShdw>
              </a:effectLst>
              <a:latin typeface="Book Antiqua" pitchFamily="18" charset="0"/>
            </a:endParaRPr>
          </a:p>
          <a:p>
            <a:pPr marL="465138" lvl="0" indent="-465138">
              <a:spcAft>
                <a:spcPts val="800"/>
              </a:spcAft>
              <a:buClr>
                <a:srgbClr val="0070C0"/>
              </a:buClr>
              <a:buFont typeface="Wingdings 2" pitchFamily="18" charset="2"/>
              <a:buChar char="è"/>
            </a:pPr>
            <a:r>
              <a:rPr lang="en-US" sz="2800" dirty="0">
                <a:solidFill>
                  <a:prstClr val="black"/>
                </a:solidFill>
                <a:effectLst>
                  <a:outerShdw blurRad="60007" dist="310007" dir="7680000" sy="30000" kx="1300200" algn="ctr" rotWithShape="0">
                    <a:prstClr val="black">
                      <a:alpha val="32000"/>
                    </a:prstClr>
                  </a:outerShdw>
                </a:effectLst>
                <a:latin typeface="Book Antiqua" pitchFamily="18" charset="0"/>
              </a:rPr>
              <a:t>I</a:t>
            </a:r>
            <a:r>
              <a:rPr lang="en-US" sz="28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n </a:t>
            </a:r>
            <a:r>
              <a:rPr lang="en-US" sz="28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1871, </a:t>
            </a:r>
            <a:r>
              <a:rPr lang="en-US" sz="2800" dirty="0">
                <a:solidFill>
                  <a:prstClr val="black"/>
                </a:solidFill>
                <a:effectLst>
                  <a:outerShdw blurRad="60007" dist="310007" dir="7680000" sy="30000" kx="1300200" algn="ctr" rotWithShape="0">
                    <a:prstClr val="black">
                      <a:alpha val="32000"/>
                    </a:prstClr>
                  </a:outerShdw>
                </a:effectLst>
                <a:latin typeface="Book Antiqua" pitchFamily="18" charset="0"/>
              </a:rPr>
              <a:t>the Great Chicago fire wiped out </a:t>
            </a:r>
            <a:r>
              <a:rPr lang="en-US" sz="28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Spafford's </a:t>
            </a:r>
            <a:r>
              <a:rPr lang="en-US" sz="2800" dirty="0">
                <a:solidFill>
                  <a:prstClr val="black"/>
                </a:solidFill>
                <a:effectLst>
                  <a:outerShdw blurRad="60007" dist="310007" dir="7680000" sy="30000" kx="1300200" algn="ctr" rotWithShape="0">
                    <a:prstClr val="black">
                      <a:alpha val="32000"/>
                    </a:prstClr>
                  </a:outerShdw>
                </a:effectLst>
                <a:latin typeface="Book Antiqua" pitchFamily="18" charset="0"/>
              </a:rPr>
              <a:t>business and most of his wealth. </a:t>
            </a:r>
          </a:p>
        </p:txBody>
      </p:sp>
      <p:sp>
        <p:nvSpPr>
          <p:cNvPr id="6" name="TextBox 5"/>
          <p:cNvSpPr txBox="1"/>
          <p:nvPr/>
        </p:nvSpPr>
        <p:spPr>
          <a:xfrm>
            <a:off x="0" y="0"/>
            <a:ext cx="9144000" cy="98488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800" b="1" dirty="0" smtClean="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rPr>
              <a:t>“It Is Well With My Soul”</a:t>
            </a:r>
            <a:endParaRPr lang="en-US" sz="58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endParaRPr>
          </a:p>
        </p:txBody>
      </p:sp>
    </p:spTree>
    <p:extLst>
      <p:ext uri="{BB962C8B-B14F-4D97-AF65-F5344CB8AC3E}">
        <p14:creationId xmlns:p14="http://schemas.microsoft.com/office/powerpoint/2010/main" val="256481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40" y="1652968"/>
            <a:ext cx="3713661" cy="44635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 Diagonal Corner Rectangle 3"/>
          <p:cNvSpPr/>
          <p:nvPr/>
        </p:nvSpPr>
        <p:spPr>
          <a:xfrm>
            <a:off x="3962401" y="1219200"/>
            <a:ext cx="4952999" cy="5331070"/>
          </a:xfrm>
          <a:prstGeom prst="round2Diag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14800" y="1389916"/>
            <a:ext cx="4800600" cy="5098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465138" lvl="0" indent="-465138">
              <a:spcAft>
                <a:spcPts val="800"/>
              </a:spcAft>
              <a:buClr>
                <a:srgbClr val="0070C0"/>
              </a:buClr>
              <a:buFont typeface="Wingdings 2" pitchFamily="18" charset="2"/>
              <a:buChar char="è"/>
            </a:pPr>
            <a:r>
              <a:rPr lang="en-US" sz="3000" dirty="0">
                <a:solidFill>
                  <a:prstClr val="black"/>
                </a:solidFill>
                <a:effectLst>
                  <a:outerShdw blurRad="60007" dist="310007" dir="7680000" sy="30000" kx="1300200" algn="ctr" rotWithShape="0">
                    <a:prstClr val="black">
                      <a:alpha val="32000"/>
                    </a:prstClr>
                  </a:outerShdw>
                </a:effectLst>
                <a:latin typeface="Book Antiqua" pitchFamily="18" charset="0"/>
              </a:rPr>
              <a:t>Two years later, the family </a:t>
            </a:r>
            <a:r>
              <a:rPr lang="en-US" sz="30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went to NY to board </a:t>
            </a:r>
            <a:r>
              <a:rPr lang="en-US" sz="30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a ship, </a:t>
            </a:r>
            <a:r>
              <a:rPr lang="en-US" sz="3000" dirty="0">
                <a:solidFill>
                  <a:prstClr val="black"/>
                </a:solidFill>
                <a:effectLst>
                  <a:outerShdw blurRad="60007" dist="310007" dir="7680000" sy="30000" kx="1300200" algn="ctr" rotWithShape="0">
                    <a:prstClr val="black">
                      <a:alpha val="32000"/>
                    </a:prstClr>
                  </a:outerShdw>
                </a:effectLst>
                <a:latin typeface="Book Antiqua" pitchFamily="18" charset="0"/>
              </a:rPr>
              <a:t>but </a:t>
            </a:r>
            <a:r>
              <a:rPr lang="en-US" sz="30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business forced Spafford’s return </a:t>
            </a:r>
            <a:r>
              <a:rPr lang="en-US" sz="3000" dirty="0">
                <a:solidFill>
                  <a:prstClr val="black"/>
                </a:solidFill>
                <a:effectLst>
                  <a:outerShdw blurRad="60007" dist="310007" dir="7680000" sy="30000" kx="1300200" algn="ctr" rotWithShape="0">
                    <a:prstClr val="black">
                      <a:alpha val="32000"/>
                    </a:prstClr>
                  </a:outerShdw>
                </a:effectLst>
                <a:latin typeface="Book Antiqua" pitchFamily="18" charset="0"/>
              </a:rPr>
              <a:t>to </a:t>
            </a:r>
            <a:r>
              <a:rPr lang="en-US" sz="30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Chicago. </a:t>
            </a:r>
          </a:p>
          <a:p>
            <a:pPr marL="465138" lvl="0" indent="-465138">
              <a:spcAft>
                <a:spcPts val="800"/>
              </a:spcAft>
              <a:buClr>
                <a:srgbClr val="0070C0"/>
              </a:buClr>
              <a:buFont typeface="Wingdings 2" pitchFamily="18" charset="2"/>
              <a:buChar char="è"/>
            </a:pPr>
            <a:endParaRPr lang="en-US" sz="1200" dirty="0" smtClean="0">
              <a:solidFill>
                <a:prstClr val="black"/>
              </a:solidFill>
              <a:effectLst>
                <a:outerShdw blurRad="60007" dist="310007" dir="7680000" sy="30000" kx="1300200" algn="ctr" rotWithShape="0">
                  <a:prstClr val="black">
                    <a:alpha val="32000"/>
                  </a:prstClr>
                </a:outerShdw>
              </a:effectLst>
              <a:latin typeface="Book Antiqua" pitchFamily="18" charset="0"/>
            </a:endParaRPr>
          </a:p>
          <a:p>
            <a:pPr marL="465138" lvl="0" indent="-465138">
              <a:spcAft>
                <a:spcPts val="800"/>
              </a:spcAft>
              <a:buClr>
                <a:srgbClr val="0070C0"/>
              </a:buClr>
              <a:buFont typeface="Wingdings 2" pitchFamily="18" charset="2"/>
              <a:buChar char="è"/>
            </a:pPr>
            <a:r>
              <a:rPr lang="en-US" sz="30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Early </a:t>
            </a:r>
            <a:r>
              <a:rPr lang="en-US" sz="3000" dirty="0">
                <a:solidFill>
                  <a:prstClr val="black"/>
                </a:solidFill>
                <a:effectLst>
                  <a:outerShdw blurRad="60007" dist="310007" dir="7680000" sy="30000" kx="1300200" algn="ctr" rotWithShape="0">
                    <a:prstClr val="black">
                      <a:alpha val="32000"/>
                    </a:prstClr>
                  </a:outerShdw>
                </a:effectLst>
                <a:latin typeface="Book Antiqua" pitchFamily="18" charset="0"/>
              </a:rPr>
              <a:t>in the morning of Nov</a:t>
            </a:r>
            <a:r>
              <a:rPr lang="en-US" sz="30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 22</a:t>
            </a:r>
            <a:r>
              <a:rPr lang="en-US" sz="3000" baseline="300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nd</a:t>
            </a:r>
            <a:r>
              <a:rPr lang="en-US" sz="30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 1873</a:t>
            </a:r>
            <a:r>
              <a:rPr lang="en-US" sz="3000" dirty="0">
                <a:solidFill>
                  <a:prstClr val="black"/>
                </a:solidFill>
                <a:effectLst>
                  <a:outerShdw blurRad="60007" dist="310007" dir="7680000" sy="30000" kx="1300200" algn="ctr" rotWithShape="0">
                    <a:prstClr val="black">
                      <a:alpha val="32000"/>
                    </a:prstClr>
                  </a:outerShdw>
                </a:effectLst>
                <a:latin typeface="Book Antiqua" pitchFamily="18" charset="0"/>
              </a:rPr>
              <a:t>, the </a:t>
            </a:r>
            <a:r>
              <a:rPr lang="en-US" sz="30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ship </a:t>
            </a:r>
            <a:r>
              <a:rPr lang="en-US" sz="3000" dirty="0">
                <a:solidFill>
                  <a:prstClr val="black"/>
                </a:solidFill>
                <a:effectLst>
                  <a:outerShdw blurRad="60007" dist="310007" dir="7680000" sy="30000" kx="1300200" algn="ctr" rotWithShape="0">
                    <a:prstClr val="black">
                      <a:alpha val="32000"/>
                    </a:prstClr>
                  </a:outerShdw>
                </a:effectLst>
                <a:latin typeface="Book Antiqua" pitchFamily="18" charset="0"/>
              </a:rPr>
              <a:t>collided with another </a:t>
            </a:r>
            <a:r>
              <a:rPr lang="en-US" sz="30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ship.</a:t>
            </a:r>
            <a:endParaRPr lang="en-US" sz="3000" dirty="0">
              <a:solidFill>
                <a:prstClr val="black"/>
              </a:solidFill>
              <a:effectLst>
                <a:outerShdw blurRad="60007" dist="310007" dir="7680000" sy="30000" kx="1300200" algn="ctr" rotWithShape="0">
                  <a:prstClr val="black">
                    <a:alpha val="32000"/>
                  </a:prstClr>
                </a:outerShdw>
              </a:effectLst>
              <a:latin typeface="Book Antiqua" pitchFamily="18" charset="0"/>
            </a:endParaRPr>
          </a:p>
        </p:txBody>
      </p:sp>
      <p:sp>
        <p:nvSpPr>
          <p:cNvPr id="6" name="TextBox 5"/>
          <p:cNvSpPr txBox="1"/>
          <p:nvPr/>
        </p:nvSpPr>
        <p:spPr>
          <a:xfrm>
            <a:off x="0" y="0"/>
            <a:ext cx="9144000" cy="98488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800" b="1" dirty="0" smtClean="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rPr>
              <a:t>“It Is Well With My Soul”</a:t>
            </a:r>
            <a:endParaRPr lang="en-US" sz="58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endParaRPr>
          </a:p>
        </p:txBody>
      </p:sp>
    </p:spTree>
    <p:extLst>
      <p:ext uri="{BB962C8B-B14F-4D97-AF65-F5344CB8AC3E}">
        <p14:creationId xmlns:p14="http://schemas.microsoft.com/office/powerpoint/2010/main" val="2617884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3962401" y="1219200"/>
            <a:ext cx="4952999" cy="5331070"/>
          </a:xfrm>
          <a:prstGeom prst="round2Diag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14800" y="1219200"/>
            <a:ext cx="4800600" cy="539634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465138" lvl="0" indent="-465138">
              <a:spcAft>
                <a:spcPts val="800"/>
              </a:spcAft>
              <a:buClr>
                <a:srgbClr val="0070C0"/>
              </a:buClr>
              <a:buFont typeface="Wingdings 2" pitchFamily="18" charset="2"/>
              <a:buChar char="è"/>
            </a:pPr>
            <a:r>
              <a:rPr lang="en-US" sz="29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Of </a:t>
            </a:r>
            <a:r>
              <a:rPr lang="en-US" sz="2900" dirty="0">
                <a:solidFill>
                  <a:prstClr val="black"/>
                </a:solidFill>
                <a:effectLst>
                  <a:outerShdw blurRad="60007" dist="310007" dir="7680000" sy="30000" kx="1300200" algn="ctr" rotWithShape="0">
                    <a:prstClr val="black">
                      <a:alpha val="32000"/>
                    </a:prstClr>
                  </a:outerShdw>
                </a:effectLst>
                <a:latin typeface="Book Antiqua" pitchFamily="18" charset="0"/>
              </a:rPr>
              <a:t>the 313 passengers and crew, only 61 </a:t>
            </a:r>
            <a:r>
              <a:rPr lang="en-US" sz="29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survived</a:t>
            </a:r>
            <a:r>
              <a:rPr lang="en-US" sz="2900" dirty="0">
                <a:solidFill>
                  <a:prstClr val="black"/>
                </a:solidFill>
                <a:effectLst>
                  <a:outerShdw blurRad="60007" dist="310007" dir="7680000" sy="30000" kx="1300200" algn="ctr" rotWithShape="0">
                    <a:prstClr val="black">
                      <a:alpha val="32000"/>
                    </a:prstClr>
                  </a:outerShdw>
                </a:effectLst>
                <a:latin typeface="Book Antiqua" pitchFamily="18" charset="0"/>
              </a:rPr>
              <a:t>. </a:t>
            </a:r>
            <a:endParaRPr lang="en-US" sz="2900" dirty="0" smtClean="0">
              <a:solidFill>
                <a:prstClr val="black"/>
              </a:solidFill>
              <a:effectLst>
                <a:outerShdw blurRad="60007" dist="310007" dir="7680000" sy="30000" kx="1300200" algn="ctr" rotWithShape="0">
                  <a:prstClr val="black">
                    <a:alpha val="32000"/>
                  </a:prstClr>
                </a:outerShdw>
              </a:effectLst>
              <a:latin typeface="Book Antiqua" pitchFamily="18" charset="0"/>
            </a:endParaRPr>
          </a:p>
          <a:p>
            <a:pPr marL="465138" lvl="0" indent="-465138">
              <a:spcAft>
                <a:spcPts val="800"/>
              </a:spcAft>
              <a:buClr>
                <a:srgbClr val="0070C0"/>
              </a:buClr>
              <a:buFont typeface="Wingdings 2" pitchFamily="18" charset="2"/>
              <a:buChar char="è"/>
            </a:pPr>
            <a:endParaRPr lang="en-US" sz="1400" dirty="0" smtClean="0">
              <a:solidFill>
                <a:prstClr val="black"/>
              </a:solidFill>
              <a:effectLst>
                <a:outerShdw blurRad="60007" dist="310007" dir="7680000" sy="30000" kx="1300200" algn="ctr" rotWithShape="0">
                  <a:prstClr val="black">
                    <a:alpha val="32000"/>
                  </a:prstClr>
                </a:outerShdw>
              </a:effectLst>
              <a:latin typeface="Book Antiqua" pitchFamily="18" charset="0"/>
            </a:endParaRPr>
          </a:p>
          <a:p>
            <a:pPr marL="465138" lvl="0" indent="-465138">
              <a:spcAft>
                <a:spcPts val="800"/>
              </a:spcAft>
              <a:buClr>
                <a:srgbClr val="0070C0"/>
              </a:buClr>
              <a:buFont typeface="Wingdings 2" pitchFamily="18" charset="2"/>
              <a:buChar char="è"/>
            </a:pPr>
            <a:r>
              <a:rPr lang="en-US" sz="29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Among </a:t>
            </a:r>
            <a:r>
              <a:rPr lang="en-US" sz="2900" dirty="0">
                <a:solidFill>
                  <a:prstClr val="black"/>
                </a:solidFill>
                <a:effectLst>
                  <a:outerShdw blurRad="60007" dist="310007" dir="7680000" sy="30000" kx="1300200" algn="ctr" rotWithShape="0">
                    <a:prstClr val="black">
                      <a:alpha val="32000"/>
                    </a:prstClr>
                  </a:outerShdw>
                </a:effectLst>
                <a:latin typeface="Book Antiqua" pitchFamily="18" charset="0"/>
              </a:rPr>
              <a:t>the 226 who lost their lives was </a:t>
            </a:r>
            <a:r>
              <a:rPr lang="en-US" sz="29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Spafford's 4 daughters</a:t>
            </a:r>
            <a:r>
              <a:rPr lang="en-US" sz="2900" dirty="0">
                <a:solidFill>
                  <a:prstClr val="black"/>
                </a:solidFill>
                <a:effectLst>
                  <a:outerShdw blurRad="60007" dist="310007" dir="7680000" sy="30000" kx="1300200" algn="ctr" rotWithShape="0">
                    <a:prstClr val="black">
                      <a:alpha val="32000"/>
                    </a:prstClr>
                  </a:outerShdw>
                </a:effectLst>
                <a:latin typeface="Book Antiqua" pitchFamily="18" charset="0"/>
              </a:rPr>
              <a:t>. </a:t>
            </a:r>
            <a:endParaRPr lang="en-US" sz="2900" dirty="0" smtClean="0">
              <a:solidFill>
                <a:prstClr val="black"/>
              </a:solidFill>
              <a:effectLst>
                <a:outerShdw blurRad="60007" dist="310007" dir="7680000" sy="30000" kx="1300200" algn="ctr" rotWithShape="0">
                  <a:prstClr val="black">
                    <a:alpha val="32000"/>
                  </a:prstClr>
                </a:outerShdw>
              </a:effectLst>
              <a:latin typeface="Book Antiqua" pitchFamily="18" charset="0"/>
            </a:endParaRPr>
          </a:p>
          <a:p>
            <a:pPr marL="465138" lvl="0" indent="-465138">
              <a:spcAft>
                <a:spcPts val="800"/>
              </a:spcAft>
              <a:buClr>
                <a:srgbClr val="0070C0"/>
              </a:buClr>
              <a:buFont typeface="Wingdings 2" pitchFamily="18" charset="2"/>
              <a:buChar char="è"/>
            </a:pPr>
            <a:endParaRPr lang="en-US" sz="1400" dirty="0" smtClean="0">
              <a:solidFill>
                <a:prstClr val="black"/>
              </a:solidFill>
              <a:effectLst>
                <a:outerShdw blurRad="60007" dist="310007" dir="7680000" sy="30000" kx="1300200" algn="ctr" rotWithShape="0">
                  <a:prstClr val="black">
                    <a:alpha val="32000"/>
                  </a:prstClr>
                </a:outerShdw>
              </a:effectLst>
              <a:latin typeface="Book Antiqua" pitchFamily="18" charset="0"/>
            </a:endParaRPr>
          </a:p>
          <a:p>
            <a:pPr marL="465138" lvl="0" indent="-465138">
              <a:spcAft>
                <a:spcPts val="800"/>
              </a:spcAft>
              <a:buClr>
                <a:srgbClr val="0070C0"/>
              </a:buClr>
              <a:buFont typeface="Wingdings 2" pitchFamily="18" charset="2"/>
              <a:buChar char="è"/>
            </a:pPr>
            <a:r>
              <a:rPr lang="en-US" sz="29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His </a:t>
            </a:r>
            <a:r>
              <a:rPr lang="en-US" sz="2900" dirty="0">
                <a:solidFill>
                  <a:prstClr val="black"/>
                </a:solidFill>
                <a:effectLst>
                  <a:outerShdw blurRad="60007" dist="310007" dir="7680000" sy="30000" kx="1300200" algn="ctr" rotWithShape="0">
                    <a:prstClr val="black">
                      <a:alpha val="32000"/>
                    </a:prstClr>
                  </a:outerShdw>
                </a:effectLst>
                <a:latin typeface="Book Antiqua" pitchFamily="18" charset="0"/>
              </a:rPr>
              <a:t>wife </a:t>
            </a:r>
            <a:r>
              <a:rPr lang="en-US" sz="29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survived, </a:t>
            </a:r>
            <a:r>
              <a:rPr lang="en-US" sz="2900" dirty="0">
                <a:solidFill>
                  <a:prstClr val="black"/>
                </a:solidFill>
                <a:effectLst>
                  <a:outerShdw blurRad="60007" dist="310007" dir="7680000" sy="30000" kx="1300200" algn="ctr" rotWithShape="0">
                    <a:prstClr val="black">
                      <a:alpha val="32000"/>
                    </a:prstClr>
                  </a:outerShdw>
                </a:effectLst>
                <a:latin typeface="Book Antiqua" pitchFamily="18" charset="0"/>
              </a:rPr>
              <a:t>cabled her husband</a:t>
            </a:r>
            <a:r>
              <a:rPr lang="en-US" sz="29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 </a:t>
            </a:r>
            <a:r>
              <a:rPr lang="en-US" sz="2900" dirty="0">
                <a:solidFill>
                  <a:prstClr val="black"/>
                </a:solidFill>
                <a:effectLst>
                  <a:outerShdw blurRad="60007" dist="310007" dir="7680000" sy="30000" kx="1300200" algn="ctr" rotWithShape="0">
                    <a:prstClr val="black">
                      <a:alpha val="32000"/>
                    </a:prstClr>
                  </a:outerShdw>
                </a:effectLst>
                <a:latin typeface="Book Antiqua" pitchFamily="18" charset="0"/>
              </a:rPr>
              <a:t>"</a:t>
            </a:r>
            <a:r>
              <a:rPr lang="en-US" sz="2900" i="1" dirty="0">
                <a:solidFill>
                  <a:prstClr val="black"/>
                </a:solidFill>
                <a:effectLst>
                  <a:outerShdw blurRad="60007" dist="310007" dir="7680000" sy="30000" kx="1300200" algn="ctr" rotWithShape="0">
                    <a:prstClr val="black">
                      <a:alpha val="32000"/>
                    </a:prstClr>
                  </a:outerShdw>
                </a:effectLst>
                <a:latin typeface="Book Antiqua" pitchFamily="18" charset="0"/>
              </a:rPr>
              <a:t>Saved </a:t>
            </a:r>
            <a:r>
              <a:rPr lang="en-US" sz="2900" i="1" dirty="0" smtClean="0">
                <a:solidFill>
                  <a:prstClr val="black"/>
                </a:solidFill>
                <a:effectLst>
                  <a:outerShdw blurRad="60007" dist="310007" dir="7680000" sy="30000" kx="1300200" algn="ctr" rotWithShape="0">
                    <a:prstClr val="black">
                      <a:alpha val="32000"/>
                    </a:prstClr>
                  </a:outerShdw>
                </a:effectLst>
                <a:latin typeface="Book Antiqua" pitchFamily="18" charset="0"/>
              </a:rPr>
              <a:t>alone – what shall I do</a:t>
            </a:r>
            <a:r>
              <a:rPr lang="en-US" sz="29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a:t>
            </a:r>
            <a:endParaRPr lang="en-US" sz="2900" dirty="0">
              <a:solidFill>
                <a:prstClr val="black"/>
              </a:solidFill>
              <a:effectLst>
                <a:outerShdw blurRad="60007" dist="310007" dir="7680000" sy="30000" kx="1300200" algn="ctr" rotWithShape="0">
                  <a:prstClr val="black">
                    <a:alpha val="32000"/>
                  </a:prstClr>
                </a:outerShdw>
              </a:effectLst>
              <a:latin typeface="Book Antiqua" pitchFamily="18"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9843">
            <a:off x="181514" y="3607279"/>
            <a:ext cx="3472017" cy="26040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56908">
            <a:off x="380628" y="1217734"/>
            <a:ext cx="1714500"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0" y="0"/>
            <a:ext cx="9144000" cy="98488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800" b="1" dirty="0" smtClean="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rPr>
              <a:t>“It Is Well With My Soul”</a:t>
            </a:r>
            <a:endParaRPr lang="en-US" sz="58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endParaRPr>
          </a:p>
        </p:txBody>
      </p:sp>
    </p:spTree>
    <p:extLst>
      <p:ext uri="{BB962C8B-B14F-4D97-AF65-F5344CB8AC3E}">
        <p14:creationId xmlns:p14="http://schemas.microsoft.com/office/powerpoint/2010/main" val="2086655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3962401" y="1219200"/>
            <a:ext cx="4952999" cy="5331070"/>
          </a:xfrm>
          <a:prstGeom prst="round2Diag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14800" y="1545292"/>
            <a:ext cx="4800600" cy="448327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465138" indent="-465138">
              <a:spcAft>
                <a:spcPts val="800"/>
              </a:spcAft>
              <a:buClr>
                <a:srgbClr val="0070C0"/>
              </a:buClr>
              <a:buFont typeface="Wingdings 2" pitchFamily="18" charset="2"/>
              <a:buChar char="è"/>
            </a:pPr>
            <a:r>
              <a:rPr lang="en-US" sz="3400" dirty="0">
                <a:effectLst>
                  <a:outerShdw blurRad="60007" dist="310007" dir="7680000" sy="30000" kx="1300200" algn="ctr" rotWithShape="0">
                    <a:prstClr val="black">
                      <a:alpha val="32000"/>
                    </a:prstClr>
                  </a:outerShdw>
                </a:effectLst>
                <a:latin typeface="Book Antiqua" pitchFamily="18" charset="0"/>
              </a:rPr>
              <a:t>Spafford boarded the next </a:t>
            </a:r>
            <a:r>
              <a:rPr lang="en-US" sz="3400" dirty="0" smtClean="0">
                <a:effectLst>
                  <a:outerShdw blurRad="60007" dist="310007" dir="7680000" sy="30000" kx="1300200" algn="ctr" rotWithShape="0">
                    <a:prstClr val="black">
                      <a:alpha val="32000"/>
                    </a:prstClr>
                  </a:outerShdw>
                </a:effectLst>
                <a:latin typeface="Book Antiqua" pitchFamily="18" charset="0"/>
              </a:rPr>
              <a:t>ship </a:t>
            </a:r>
            <a:r>
              <a:rPr lang="en-US" sz="3400" dirty="0">
                <a:effectLst>
                  <a:outerShdw blurRad="60007" dist="310007" dir="7680000" sy="30000" kx="1300200" algn="ctr" rotWithShape="0">
                    <a:prstClr val="black">
                      <a:alpha val="32000"/>
                    </a:prstClr>
                  </a:outerShdw>
                </a:effectLst>
                <a:latin typeface="Book Antiqua" pitchFamily="18" charset="0"/>
              </a:rPr>
              <a:t>to be near his </a:t>
            </a:r>
            <a:r>
              <a:rPr lang="en-US" sz="3400" dirty="0" smtClean="0">
                <a:effectLst>
                  <a:outerShdw blurRad="60007" dist="310007" dir="7680000" sy="30000" kx="1300200" algn="ctr" rotWithShape="0">
                    <a:prstClr val="black">
                      <a:alpha val="32000"/>
                    </a:prstClr>
                  </a:outerShdw>
                </a:effectLst>
                <a:latin typeface="Book Antiqua" pitchFamily="18" charset="0"/>
              </a:rPr>
              <a:t>wife.</a:t>
            </a:r>
          </a:p>
          <a:p>
            <a:pPr marL="465138" indent="-465138">
              <a:spcAft>
                <a:spcPts val="800"/>
              </a:spcAft>
              <a:buClr>
                <a:srgbClr val="0070C0"/>
              </a:buClr>
              <a:buFont typeface="Wingdings 2" pitchFamily="18" charset="2"/>
              <a:buChar char="è"/>
            </a:pPr>
            <a:endParaRPr lang="en-US" sz="3400" dirty="0" smtClean="0">
              <a:effectLst>
                <a:outerShdw blurRad="60007" dist="310007" dir="7680000" sy="30000" kx="1300200" algn="ctr" rotWithShape="0">
                  <a:prstClr val="black">
                    <a:alpha val="32000"/>
                  </a:prstClr>
                </a:outerShdw>
              </a:effectLst>
              <a:latin typeface="Book Antiqua" pitchFamily="18" charset="0"/>
            </a:endParaRPr>
          </a:p>
          <a:p>
            <a:pPr marL="465138" indent="-465138">
              <a:spcAft>
                <a:spcPts val="800"/>
              </a:spcAft>
              <a:buClr>
                <a:srgbClr val="0070C0"/>
              </a:buClr>
              <a:buFont typeface="Wingdings 2" pitchFamily="18" charset="2"/>
              <a:buChar char="è"/>
            </a:pPr>
            <a:r>
              <a:rPr lang="en-US" sz="3400" dirty="0" smtClean="0">
                <a:effectLst>
                  <a:outerShdw blurRad="60007" dist="310007" dir="7680000" sy="30000" kx="1300200" algn="ctr" rotWithShape="0">
                    <a:prstClr val="black">
                      <a:alpha val="32000"/>
                    </a:prstClr>
                  </a:outerShdw>
                </a:effectLst>
                <a:latin typeface="Book Antiqua" pitchFamily="18" charset="0"/>
              </a:rPr>
              <a:t>Written </a:t>
            </a:r>
            <a:r>
              <a:rPr lang="en-US" sz="3400" dirty="0">
                <a:effectLst>
                  <a:outerShdw blurRad="60007" dist="310007" dir="7680000" sy="30000" kx="1300200" algn="ctr" rotWithShape="0">
                    <a:prstClr val="black">
                      <a:alpha val="32000"/>
                    </a:prstClr>
                  </a:outerShdw>
                </a:effectLst>
                <a:latin typeface="Book Antiqua" pitchFamily="18" charset="0"/>
              </a:rPr>
              <a:t>on the deck of </a:t>
            </a:r>
            <a:r>
              <a:rPr lang="en-US" sz="3400" dirty="0" smtClean="0">
                <a:effectLst>
                  <a:outerShdw blurRad="60007" dist="310007" dir="7680000" sy="30000" kx="1300200" algn="ctr" rotWithShape="0">
                    <a:prstClr val="black">
                      <a:alpha val="32000"/>
                    </a:prstClr>
                  </a:outerShdw>
                </a:effectLst>
                <a:latin typeface="Book Antiqua" pitchFamily="18" charset="0"/>
              </a:rPr>
              <a:t>the </a:t>
            </a:r>
            <a:r>
              <a:rPr lang="en-US" sz="3400" dirty="0">
                <a:effectLst>
                  <a:outerShdw blurRad="60007" dist="310007" dir="7680000" sy="30000" kx="1300200" algn="ctr" rotWithShape="0">
                    <a:prstClr val="black">
                      <a:alpha val="32000"/>
                    </a:prstClr>
                  </a:outerShdw>
                </a:effectLst>
                <a:latin typeface="Book Antiqua" pitchFamily="18" charset="0"/>
              </a:rPr>
              <a:t>ship near the spot where his </a:t>
            </a:r>
            <a:r>
              <a:rPr lang="en-US" sz="3400" dirty="0" smtClean="0">
                <a:effectLst>
                  <a:outerShdw blurRad="60007" dist="310007" dir="7680000" sy="30000" kx="1300200" algn="ctr" rotWithShape="0">
                    <a:prstClr val="black">
                      <a:alpha val="32000"/>
                    </a:prstClr>
                  </a:outerShdw>
                </a:effectLst>
                <a:latin typeface="Book Antiqua" pitchFamily="18" charset="0"/>
              </a:rPr>
              <a:t>4 daughters died</a:t>
            </a:r>
            <a:r>
              <a:rPr lang="en-US" sz="3400" dirty="0" smtClean="0">
                <a:effectLst>
                  <a:outerShdw blurRad="60007" dist="310007" dir="7680000" sy="30000" kx="1300200" algn="ctr" rotWithShape="0">
                    <a:prstClr val="black">
                      <a:alpha val="32000"/>
                    </a:prstClr>
                  </a:outerShdw>
                </a:effectLst>
                <a:latin typeface="Book Antiqua" pitchFamily="18" charset="0"/>
              </a:rPr>
              <a:t>.</a:t>
            </a:r>
            <a:endParaRPr lang="en-US" sz="3400" dirty="0">
              <a:effectLst>
                <a:outerShdw blurRad="60007" dist="310007" dir="7680000" sy="30000" kx="1300200" algn="ctr" rotWithShape="0">
                  <a:prstClr val="black">
                    <a:alpha val="32000"/>
                  </a:prstClr>
                </a:outerShdw>
              </a:effectLst>
              <a:latin typeface="Book Antiqua" pitchFamily="18" charset="0"/>
            </a:endParaRPr>
          </a:p>
        </p:txBody>
      </p:sp>
      <p:pic>
        <p:nvPicPr>
          <p:cNvPr id="9" name="Picture 2"/>
          <p:cNvPicPr>
            <a:picLocks noChangeAspect="1" noChangeArrowheads="1"/>
          </p:cNvPicPr>
          <p:nvPr/>
        </p:nvPicPr>
        <p:blipFill>
          <a:blip r:embed="rId2" cstate="print"/>
          <a:srcRect/>
          <a:stretch>
            <a:fillRect/>
          </a:stretch>
        </p:blipFill>
        <p:spPr bwMode="auto">
          <a:xfrm>
            <a:off x="152400" y="1295400"/>
            <a:ext cx="4053193" cy="52673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5"/>
          <p:cNvSpPr txBox="1"/>
          <p:nvPr/>
        </p:nvSpPr>
        <p:spPr>
          <a:xfrm>
            <a:off x="0" y="0"/>
            <a:ext cx="9144000" cy="98488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800" b="1" dirty="0" smtClean="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rPr>
              <a:t>“It Is Well With My Soul”</a:t>
            </a:r>
            <a:endParaRPr lang="en-US" sz="5800" b="1" dirty="0">
              <a:ln w="50800"/>
              <a:solidFill>
                <a:schemeClr val="bg2"/>
              </a:solidFill>
              <a:effectLst>
                <a:glow rad="2286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Agnes" pitchFamily="2" charset="0"/>
            </a:endParaRPr>
          </a:p>
        </p:txBody>
      </p:sp>
    </p:spTree>
    <p:extLst>
      <p:ext uri="{BB962C8B-B14F-4D97-AF65-F5344CB8AC3E}">
        <p14:creationId xmlns:p14="http://schemas.microsoft.com/office/powerpoint/2010/main" val="2055163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4571</TotalTime>
  <Words>1422</Words>
  <Application>Microsoft Office PowerPoint</Application>
  <PresentationFormat>On-screen Show (4:3)</PresentationFormat>
  <Paragraphs>115</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dc:creator>
  <cp:lastModifiedBy>John Croft</cp:lastModifiedBy>
  <cp:revision>106</cp:revision>
  <dcterms:created xsi:type="dcterms:W3CDTF">2009-02-17T21:34:21Z</dcterms:created>
  <dcterms:modified xsi:type="dcterms:W3CDTF">2017-06-06T13:59:41Z</dcterms:modified>
</cp:coreProperties>
</file>