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933" r:id="rId4"/>
    <p:sldMasterId id="2147484474" r:id="rId5"/>
    <p:sldMasterId id="2147484726" r:id="rId6"/>
  </p:sldMasterIdLst>
  <p:notesMasterIdLst>
    <p:notesMasterId r:id="rId28"/>
  </p:notesMasterIdLst>
  <p:sldIdLst>
    <p:sldId id="309" r:id="rId7"/>
    <p:sldId id="290" r:id="rId8"/>
    <p:sldId id="276" r:id="rId9"/>
    <p:sldId id="278" r:id="rId10"/>
    <p:sldId id="279" r:id="rId11"/>
    <p:sldId id="275" r:id="rId12"/>
    <p:sldId id="307" r:id="rId13"/>
    <p:sldId id="308" r:id="rId14"/>
    <p:sldId id="280" r:id="rId15"/>
    <p:sldId id="281" r:id="rId16"/>
    <p:sldId id="282" r:id="rId17"/>
    <p:sldId id="283" r:id="rId18"/>
    <p:sldId id="284" r:id="rId19"/>
    <p:sldId id="316" r:id="rId20"/>
    <p:sldId id="300" r:id="rId21"/>
    <p:sldId id="310" r:id="rId22"/>
    <p:sldId id="311" r:id="rId23"/>
    <p:sldId id="312" r:id="rId24"/>
    <p:sldId id="313" r:id="rId25"/>
    <p:sldId id="314" r:id="rId26"/>
    <p:sldId id="315"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1" autoAdjust="0"/>
    <p:restoredTop sz="76335" autoAdjust="0"/>
  </p:normalViewPr>
  <p:slideViewPr>
    <p:cSldViewPr>
      <p:cViewPr varScale="1">
        <p:scale>
          <a:sx n="51" d="100"/>
          <a:sy n="51" d="100"/>
        </p:scale>
        <p:origin x="-15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260A2958-8F11-4BB7-B23E-7D9AB4B28273}" type="slidenum">
              <a:rPr lang="en-US"/>
              <a:pPr>
                <a:defRPr/>
              </a:pPr>
              <a:t>‹#›</a:t>
            </a:fld>
            <a:endParaRPr lang="en-US"/>
          </a:p>
        </p:txBody>
      </p:sp>
    </p:spTree>
    <p:extLst>
      <p:ext uri="{BB962C8B-B14F-4D97-AF65-F5344CB8AC3E}">
        <p14:creationId xmlns:p14="http://schemas.microsoft.com/office/powerpoint/2010/main" val="11113752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A4CAD9DB-2AE6-4C24-932A-4B13D54ACF3C}" type="slidenum">
              <a:rPr lang="en-US" altLang="en-US" smtClean="0">
                <a:latin typeface="Arial Black" pitchFamily="34" charset="0"/>
              </a:rPr>
              <a:pPr eaLnBrk="1" hangingPunct="1">
                <a:spcBef>
                  <a:spcPct val="0"/>
                </a:spcBef>
                <a:defRPr/>
              </a:pPr>
              <a:t>1</a:t>
            </a:fld>
            <a:endParaRPr lang="en-US" altLang="en-US" smtClean="0">
              <a:latin typeface="Arial Black"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4EFFBE1-92AC-4540-99BD-164446507EA4}" type="slidenum">
              <a:rPr lang="en-US" smtClean="0"/>
              <a:pPr eaLnBrk="1" hangingPunct="1">
                <a:defRPr/>
              </a:pPr>
              <a:t>10</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PATRIARCHY </a:t>
            </a:r>
            <a:endParaRPr lang="en-US" altLang="en-US" smtClean="0"/>
          </a:p>
          <a:p>
            <a:r>
              <a:rPr lang="en-US" altLang="en-US" smtClean="0"/>
              <a:t>A. Patriarchy</a:t>
            </a:r>
          </a:p>
          <a:p>
            <a:r>
              <a:rPr lang="en-US" altLang="en-US" smtClean="0"/>
              <a:t>1. Means “Father” - In this age God spoke to the fathers</a:t>
            </a:r>
          </a:p>
          <a:p>
            <a:r>
              <a:rPr lang="en-US" altLang="en-US" smtClean="0"/>
              <a:t>2. They had a family type worship - They offered animal sacrifices - an example is found in Gen. 4 with Cain and Able.</a:t>
            </a:r>
          </a:p>
          <a:p>
            <a:r>
              <a:rPr lang="en-US" altLang="en-US" smtClean="0"/>
              <a:t>B. Started in the Garden of Eden and continued until the time of the Red Sea when the Children of Israel came out of the land of Egypt.</a:t>
            </a:r>
          </a:p>
          <a:p>
            <a:r>
              <a:rPr lang="en-US" altLang="en-US" smtClean="0"/>
              <a:t>1. This was a period of about 2500 years.</a:t>
            </a:r>
          </a:p>
          <a:p>
            <a:r>
              <a:rPr lang="en-US" altLang="en-US" smtClean="0"/>
              <a:t>2. The last 400 + years were spent by the children of Israel in Egypt.</a:t>
            </a:r>
          </a:p>
          <a:p>
            <a:r>
              <a:rPr lang="en-US" altLang="en-US" smtClean="0"/>
              <a:t>C. Flood</a:t>
            </a:r>
          </a:p>
          <a:p>
            <a:r>
              <a:rPr lang="en-US" altLang="en-US" smtClean="0"/>
              <a:t>1. There came a time of Great wickedness - Gen. 6</a:t>
            </a:r>
          </a:p>
          <a:p>
            <a:r>
              <a:rPr lang="en-US" altLang="en-US" smtClean="0"/>
              <a:t>2. God destroyed the world with a flood</a:t>
            </a:r>
          </a:p>
          <a:p>
            <a:r>
              <a:rPr lang="en-US" altLang="en-US" smtClean="0"/>
              <a:t>3. Noah built the ark and he and his family survived. </a:t>
            </a:r>
          </a:p>
          <a:p>
            <a:r>
              <a:rPr lang="en-US" altLang="en-US" smtClean="0"/>
              <a:t>D. Abraham</a:t>
            </a:r>
          </a:p>
          <a:p>
            <a:r>
              <a:rPr lang="en-US" altLang="en-US" smtClean="0"/>
              <a:t>1. God called Abraham and told him that he would bless him to be the father of many nations</a:t>
            </a:r>
          </a:p>
          <a:p>
            <a:r>
              <a:rPr lang="en-US" altLang="en-US" smtClean="0"/>
              <a:t>2. Gen. 12 - Called from Ur</a:t>
            </a:r>
          </a:p>
          <a:p>
            <a:r>
              <a:rPr lang="en-US" altLang="en-US" smtClean="0"/>
              <a:t>3. The remainder of the O.T. tells about his descendants and how this promise was fulfilled (coming of Christ)</a:t>
            </a:r>
          </a:p>
          <a:p>
            <a:r>
              <a:rPr lang="en-US" altLang="en-US" smtClean="0"/>
              <a:t>4. His descendants were called Jews or Hebrews</a:t>
            </a:r>
          </a:p>
          <a:p>
            <a:r>
              <a:rPr lang="en-US" altLang="en-US" smtClean="0"/>
              <a:t>E. His Sons</a:t>
            </a:r>
          </a:p>
          <a:p>
            <a:r>
              <a:rPr lang="en-US" altLang="en-US" smtClean="0"/>
              <a:t>1. Isaac -</a:t>
            </a:r>
          </a:p>
          <a:p>
            <a:r>
              <a:rPr lang="en-US" altLang="en-US" smtClean="0"/>
              <a:t>2. Jacob - named changed to Israel</a:t>
            </a:r>
          </a:p>
          <a:p>
            <a:r>
              <a:rPr lang="en-US" altLang="en-US" smtClean="0"/>
              <a:t>3. Twelve sons - Joseph</a:t>
            </a:r>
          </a:p>
          <a:p>
            <a:r>
              <a:rPr lang="en-US" altLang="en-US" smtClean="0"/>
              <a:t>4. Jealousy - sold</a:t>
            </a:r>
          </a:p>
          <a:p>
            <a:r>
              <a:rPr lang="en-US" altLang="en-US" smtClean="0"/>
              <a:t>F. Slavery</a:t>
            </a:r>
          </a:p>
          <a:p>
            <a:r>
              <a:rPr lang="en-US" altLang="en-US" smtClean="0"/>
              <a:t>1. down to Egypt for food</a:t>
            </a:r>
          </a:p>
          <a:p>
            <a:r>
              <a:rPr lang="en-US" altLang="en-US" smtClean="0"/>
              <a:t>2. They were put in slavery</a:t>
            </a:r>
          </a:p>
          <a:p>
            <a:r>
              <a:rPr lang="en-US" altLang="en-US" smtClean="0"/>
              <a:t>3. Moses was born - he became the leader and deliverer.</a:t>
            </a:r>
          </a:p>
          <a:p>
            <a:r>
              <a:rPr lang="en-US" altLang="en-US" smtClean="0"/>
              <a:t>4. They left after the 10th plague which was the death of the 1st born.</a:t>
            </a:r>
          </a:p>
          <a:p>
            <a:r>
              <a:rPr lang="en-US" altLang="en-US" smtClean="0"/>
              <a:t>5. This time period ended when they crossed the Red Sea and were free from Egyptian bondage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ED5E49B-1C16-4E0A-9099-A1676006EC75}" type="slidenum">
              <a:rPr lang="en-US" smtClean="0"/>
              <a:pPr eaLnBrk="1" hangingPunct="1">
                <a:defRPr/>
              </a:pPr>
              <a:t>11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MOSAICAL</a:t>
            </a:r>
            <a:endParaRPr lang="en-US" altLang="en-US" smtClean="0"/>
          </a:p>
          <a:p>
            <a:r>
              <a:rPr lang="en-US" altLang="en-US" smtClean="0"/>
              <a:t>A. Mt. Sinai</a:t>
            </a:r>
          </a:p>
          <a:p>
            <a:r>
              <a:rPr lang="en-US" altLang="en-US" smtClean="0"/>
              <a:t>1. A three days journey gets them to Mt. Sinai</a:t>
            </a:r>
          </a:p>
          <a:p>
            <a:r>
              <a:rPr lang="en-US" altLang="en-US" smtClean="0"/>
              <a:t>2. They camped here for 1 year and receive the law of Moses</a:t>
            </a:r>
          </a:p>
          <a:p>
            <a:r>
              <a:rPr lang="en-US" altLang="en-US" smtClean="0"/>
              <a:t>a. Ten commandments</a:t>
            </a:r>
          </a:p>
          <a:p>
            <a:r>
              <a:rPr lang="en-US" altLang="en-US" smtClean="0"/>
              <a:t>b. Instructions about the tabernacle and how to worship</a:t>
            </a:r>
          </a:p>
          <a:p>
            <a:r>
              <a:rPr lang="en-US" altLang="en-US" smtClean="0"/>
              <a:t>3. This law is given to Abraham's seed</a:t>
            </a:r>
          </a:p>
          <a:p>
            <a:r>
              <a:rPr lang="en-US" altLang="en-US" smtClean="0"/>
              <a:t>4. This law was given 430 years after the promise was made to Abraham -</a:t>
            </a:r>
          </a:p>
          <a:p>
            <a:r>
              <a:rPr lang="en-US" altLang="en-US" smtClean="0"/>
              <a:t>Gal. 3:16-17 “Now to Abraham and his Seed were the promises made. He does not say, "And to seeds," as of many, but as of one, "AND TO YOUR SEED," who is Christ. And this I say, </a:t>
            </a:r>
            <a:r>
              <a:rPr lang="en-US" altLang="en-US" i="1" smtClean="0"/>
              <a:t>that</a:t>
            </a:r>
            <a:r>
              <a:rPr lang="en-US" altLang="en-US" smtClean="0"/>
              <a:t> the law, which was four hundred and thirty years later, cannot annul the covenant that was confirmed before by God in Christ, that it should make the promise of no effect.”</a:t>
            </a:r>
          </a:p>
          <a:p>
            <a:r>
              <a:rPr lang="en-US" altLang="en-US" smtClean="0"/>
              <a:t>B. Wilderness</a:t>
            </a:r>
          </a:p>
          <a:p>
            <a:r>
              <a:rPr lang="en-US" altLang="en-US" smtClean="0"/>
              <a:t>1. They wandered for 40 years</a:t>
            </a:r>
          </a:p>
          <a:p>
            <a:r>
              <a:rPr lang="en-US" altLang="en-US" smtClean="0"/>
              <a:t>2. All the old generation died and the new generation was allowed to enter the Promised Land.</a:t>
            </a:r>
          </a:p>
          <a:p>
            <a:r>
              <a:rPr lang="en-US" altLang="en-US" smtClean="0"/>
              <a:t>C. 3 different kinds of rulership</a:t>
            </a:r>
          </a:p>
          <a:p>
            <a:r>
              <a:rPr lang="en-US" altLang="en-US" smtClean="0"/>
              <a:t>1. Judges</a:t>
            </a:r>
          </a:p>
          <a:p>
            <a:r>
              <a:rPr lang="sv-SE" altLang="en-US" smtClean="0"/>
              <a:t>2. Kings </a:t>
            </a:r>
          </a:p>
          <a:p>
            <a:r>
              <a:rPr lang="en-US" altLang="en-US" smtClean="0"/>
              <a:t>3. Divided Kingdom</a:t>
            </a:r>
          </a:p>
          <a:p>
            <a:r>
              <a:rPr lang="en-US" altLang="en-US" smtClean="0"/>
              <a:t>D. This dispensation lasted about 1500 years</a:t>
            </a:r>
          </a:p>
          <a:p>
            <a:r>
              <a:rPr lang="en-US" altLang="en-US" smtClean="0"/>
              <a:t>1. Most of the O.T. books are about this period of time</a:t>
            </a:r>
          </a:p>
          <a:p>
            <a:r>
              <a:rPr lang="en-US" altLang="en-US" smtClean="0"/>
              <a:t>E. Christ was born under the Law</a:t>
            </a:r>
          </a:p>
          <a:p>
            <a:r>
              <a:rPr lang="en-US" altLang="en-US" smtClean="0"/>
              <a:t>1. Gal. 4:4-5 “But when the fullness of the time had come, God sent forth His Son, born of a woman, born under the law, to redeem those who were under the law, that we might receive the adoption as sons”</a:t>
            </a:r>
          </a:p>
          <a:p>
            <a:r>
              <a:rPr lang="en-US" altLang="en-US" smtClean="0"/>
              <a:t>2. Christ lived and worked during the time that this law was in effect.</a:t>
            </a:r>
          </a:p>
          <a:p>
            <a:r>
              <a:rPr lang="en-US" altLang="en-US" smtClean="0"/>
              <a:t>3. He observed the 10 commandments and all the laws of Moses.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5367681-1631-46BB-9976-944E16CB758C}" type="slidenum">
              <a:rPr lang="en-US" smtClean="0"/>
              <a:pPr eaLnBrk="1" hangingPunct="1">
                <a:defRPr/>
              </a:pPr>
              <a:t>12</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CHRISTIANITY </a:t>
            </a:r>
            <a:endParaRPr lang="en-US" altLang="en-US" smtClean="0"/>
          </a:p>
          <a:p>
            <a:r>
              <a:rPr lang="en-US" altLang="en-US" smtClean="0"/>
              <a:t>A. Christ established his kingdom - church</a:t>
            </a:r>
          </a:p>
          <a:p>
            <a:r>
              <a:rPr lang="en-US" altLang="en-US" smtClean="0"/>
              <a:t>1. Mt. 16:18 “upon this rock I will build my church.”</a:t>
            </a:r>
          </a:p>
          <a:p>
            <a:r>
              <a:rPr lang="en-US" altLang="en-US" smtClean="0"/>
              <a:t>2. On the first Pentecost after the resurrection of Christ the church was started.</a:t>
            </a:r>
          </a:p>
          <a:p>
            <a:r>
              <a:rPr lang="en-US" altLang="en-US" smtClean="0"/>
              <a:t>a. The Law of Moses ended at the Cross - Col.2:14 “Law was nailed it to His cross”</a:t>
            </a:r>
          </a:p>
          <a:p>
            <a:r>
              <a:rPr lang="en-US" altLang="en-US" smtClean="0"/>
              <a:t>b. It was no longer in effect, Christ had fulfilled that Old Law</a:t>
            </a:r>
          </a:p>
          <a:p>
            <a:r>
              <a:rPr lang="en-US" altLang="en-US" smtClean="0"/>
              <a:t>3. Peter preached the first sermon and 3,000 were added to the church that day.- Acts 2</a:t>
            </a:r>
          </a:p>
          <a:p>
            <a:r>
              <a:rPr lang="en-US" altLang="en-US" smtClean="0"/>
              <a:t>B. This dispensation is still in effect today</a:t>
            </a:r>
          </a:p>
          <a:p>
            <a:r>
              <a:rPr lang="en-US" altLang="en-US" smtClean="0"/>
              <a:t>1. It is about 2,000 years of age</a:t>
            </a:r>
          </a:p>
          <a:p>
            <a:r>
              <a:rPr lang="en-US" altLang="en-US" smtClean="0"/>
              <a:t>2. It will continue until the end of this earth and the judgment day.</a:t>
            </a:r>
          </a:p>
          <a:p>
            <a:r>
              <a:rPr lang="en-US" altLang="en-US" smtClean="0"/>
              <a:t>C. The laws of Christ</a:t>
            </a:r>
          </a:p>
          <a:p>
            <a:r>
              <a:rPr lang="en-US" altLang="en-US" smtClean="0"/>
              <a:t>1. Are found in the New Testament</a:t>
            </a:r>
          </a:p>
          <a:p>
            <a:r>
              <a:rPr lang="en-US" altLang="en-US" smtClean="0"/>
              <a:t>2. Jesus is our lawgiver - He is our Savior</a:t>
            </a:r>
          </a:p>
          <a:p>
            <a:r>
              <a:rPr lang="en-US" altLang="en-US" smtClean="0"/>
              <a:t>3. They apply to everyone - Jews and Gentiles - International - to all nations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6F0906D-64CD-487A-8784-8B2984006E1E}" type="slidenum">
              <a:rPr lang="en-US" smtClean="0"/>
              <a:pPr eaLnBrk="1" hangingPunct="1">
                <a:defRPr/>
              </a:pPr>
              <a:t>13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SCHEDULE </a:t>
            </a:r>
            <a:r>
              <a:rPr lang="en-US" altLang="en-US" smtClean="0"/>
              <a:t>- you have set aside 30 minutes</a:t>
            </a:r>
          </a:p>
          <a:p>
            <a:r>
              <a:rPr lang="en-US" altLang="en-US" smtClean="0"/>
              <a:t>A. 5 minutes - Review / Preview</a:t>
            </a:r>
          </a:p>
          <a:p>
            <a:r>
              <a:rPr lang="en-US" altLang="en-US" smtClean="0"/>
              <a:t>1. Look back at your notes from the previous study</a:t>
            </a:r>
          </a:p>
          <a:p>
            <a:r>
              <a:rPr lang="en-US" altLang="en-US" smtClean="0"/>
              <a:t>2. Look ahead to the verses or section that you are planning to study</a:t>
            </a:r>
          </a:p>
          <a:p>
            <a:r>
              <a:rPr lang="en-US" altLang="en-US" smtClean="0"/>
              <a:t>C. 15 minutes - Rapid Reading</a:t>
            </a:r>
          </a:p>
          <a:p>
            <a:r>
              <a:rPr lang="en-US" altLang="en-US" smtClean="0"/>
              <a:t>1. Read the new material</a:t>
            </a:r>
          </a:p>
          <a:p>
            <a:r>
              <a:rPr lang="en-US" altLang="en-US" smtClean="0"/>
              <a:t>2. Have a pencil in hand to mark words that you do not understand the meaning and that you want to go back and learn</a:t>
            </a:r>
          </a:p>
          <a:p>
            <a:r>
              <a:rPr lang="en-US" altLang="en-US" smtClean="0"/>
              <a:t>D. 10 minutes - Taking stock</a:t>
            </a:r>
          </a:p>
          <a:p>
            <a:r>
              <a:rPr lang="en-US" altLang="en-US" smtClean="0"/>
              <a:t>1. Look up words that are unfamiliar to you. Write down the meaning</a:t>
            </a:r>
          </a:p>
          <a:p>
            <a:r>
              <a:rPr lang="en-US" altLang="en-US" smtClean="0"/>
              <a:t>2. Re-read parts that were not clear</a:t>
            </a:r>
          </a:p>
          <a:p>
            <a:r>
              <a:rPr lang="en-US" altLang="en-US" smtClean="0"/>
              <a:t>3. Summarize what you have read in your own words</a:t>
            </a:r>
          </a:p>
          <a:p>
            <a:r>
              <a:rPr lang="en-US" altLang="en-US" smtClean="0"/>
              <a:t>4. Think of the importance of what you have read and how it relates to your life.</a:t>
            </a:r>
          </a:p>
        </p:txBody>
      </p:sp>
      <p:sp>
        <p:nvSpPr>
          <p:cNvPr id="307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fld id="{3D6E5A1D-739E-4A33-BC52-1ECB912F9CA6}" type="slidenum">
              <a:rPr lang="en-US" altLang="en-US">
                <a:solidFill>
                  <a:prstClr val="black"/>
                </a:solidFill>
                <a:latin typeface="Arial Black" pitchFamily="34" charset="0"/>
              </a:rPr>
              <a:pPr eaLnBrk="1" hangingPunct="1">
                <a:spcBef>
                  <a:spcPct val="0"/>
                </a:spcBef>
                <a:defRPr/>
              </a:pPr>
              <a:t>14</a:t>
            </a:fld>
            <a:endParaRPr lang="en-US" altLang="en-US">
              <a:solidFill>
                <a:prstClr val="black"/>
              </a:solidFill>
              <a:latin typeface="Arial Black"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AF242FF-788D-4C8D-A2F1-9D87F7B4B5FD}" type="slidenum">
              <a:rPr lang="en-US" smtClean="0"/>
              <a:pPr eaLnBrk="1" hangingPunct="1">
                <a:defRPr/>
              </a:pPr>
              <a:t>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1. 2 Tim. 2:15 - “Study to show thyself approved unto God, a workman that needs not to be ashamed, rightly dividing the word of truth.” “Handling aright” = ASV “rightly handling the word of truth” = ESV “rightly explaining the word of truth.” NRSV “rightly explaining”</a:t>
            </a:r>
          </a:p>
          <a:p>
            <a:r>
              <a:rPr lang="en-US" altLang="en-US" smtClean="0"/>
              <a:t>a. Greek word for rightly diving - means “to cut straight, to make straight and smooth”</a:t>
            </a:r>
          </a:p>
          <a:p>
            <a:r>
              <a:rPr lang="en-US" altLang="en-US" smtClean="0"/>
              <a:t>i. The Greeks used the word in three different connections.</a:t>
            </a:r>
          </a:p>
          <a:p>
            <a:r>
              <a:rPr lang="en-US" altLang="en-US" smtClean="0"/>
              <a:t>ii. First - used for driving a straight road across country. Second - for ploughing a straight furrow across a field, and Third - for the work of a mason in cutting and squaring a stone so that it fitted into its correct place in the structure of the</a:t>
            </a:r>
          </a:p>
          <a:p>
            <a:r>
              <a:rPr lang="en-US" altLang="en-US" smtClean="0"/>
              <a:t>building.</a:t>
            </a:r>
          </a:p>
          <a:p>
            <a:r>
              <a:rPr lang="en-US" altLang="en-US" smtClean="0"/>
              <a:t>iii. So the man who rightly divides the word of truth:</a:t>
            </a:r>
          </a:p>
          <a:p>
            <a:r>
              <a:rPr lang="en-US" altLang="en-US" smtClean="0"/>
              <a:t>(1) Drives a straight road through the truth and refuses to be lured down by this way or that way</a:t>
            </a:r>
          </a:p>
          <a:p>
            <a:r>
              <a:rPr lang="en-US" altLang="en-US" smtClean="0"/>
              <a:t>(2) He ploughs a straight furrow across the field of truth </a:t>
            </a:r>
          </a:p>
          <a:p>
            <a:r>
              <a:rPr lang="en-US" altLang="en-US" smtClean="0"/>
              <a:t>(3) He takes each section of the truth, and fits it into its correct position as it stands in its place in the Bible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266EB0C-5F86-4CF8-A309-FD7BF0168E80}" type="slidenum">
              <a:rPr lang="en-US" smtClean="0"/>
              <a:pPr eaLnBrk="1" hangingPunct="1">
                <a:defRPr/>
              </a:pPr>
              <a:t>3</a:t>
            </a:fld>
            <a:endParaRPr lang="en-US" smtClean="0"/>
          </a:p>
        </p:txBody>
      </p:sp>
      <p:sp>
        <p:nvSpPr>
          <p:cNvPr id="67587" name="Rectangle 2"/>
          <p:cNvSpPr>
            <a:spLocks noGrp="1" noRot="1" noChangeAspect="1" noChangeArrowheads="1" noTextEdit="1"/>
          </p:cNvSpPr>
          <p:nvPr>
            <p:ph type="sldImg"/>
          </p:nvPr>
        </p:nvSpPr>
        <p:spPr>
          <a:xfrm>
            <a:off x="1144588" y="685800"/>
            <a:ext cx="4568825" cy="3427413"/>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DIVISIONS OF THE BIBLE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D7349A4-B070-4142-A082-3FBBF9C35148}" type="slidenum">
              <a:rPr lang="en-US" smtClean="0"/>
              <a:pPr eaLnBrk="1" hangingPunct="1">
                <a:defRPr/>
              </a:pPr>
              <a:t>4</a:t>
            </a:fld>
            <a:endParaRPr lang="en-US" smtClean="0"/>
          </a:p>
        </p:txBody>
      </p:sp>
      <p:sp>
        <p:nvSpPr>
          <p:cNvPr id="68611" name="Rectangle 2"/>
          <p:cNvSpPr>
            <a:spLocks noGrp="1" noRot="1" noChangeAspect="1" noChangeArrowheads="1" noTextEdit="1"/>
          </p:cNvSpPr>
          <p:nvPr>
            <p:ph type="sldImg"/>
          </p:nvPr>
        </p:nvSpPr>
        <p:spPr>
          <a:xfrm>
            <a:off x="1144588" y="685800"/>
            <a:ext cx="4568825" cy="3427413"/>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Old Testament - 5 divisions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7058F53-70F1-407E-813D-27BBA972E41D}" type="slidenum">
              <a:rPr lang="en-US" smtClean="0"/>
              <a:pPr eaLnBrk="1" hangingPunct="1">
                <a:defRPr/>
              </a:pPr>
              <a:t>5</a:t>
            </a:fld>
            <a:endParaRPr lang="en-US" smtClean="0"/>
          </a:p>
        </p:txBody>
      </p:sp>
      <p:sp>
        <p:nvSpPr>
          <p:cNvPr id="69635" name="Rectangle 2"/>
          <p:cNvSpPr>
            <a:spLocks noGrp="1" noRot="1" noChangeAspect="1" noChangeArrowheads="1" noTextEdit="1"/>
          </p:cNvSpPr>
          <p:nvPr>
            <p:ph type="sldImg"/>
          </p:nvPr>
        </p:nvSpPr>
        <p:spPr>
          <a:xfrm>
            <a:off x="1144588" y="685800"/>
            <a:ext cx="4568825" cy="3427413"/>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New Testament - 4 Divisions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79D8996-E60B-49A3-AB21-226EE80CD0CC}" type="slidenum">
              <a:rPr lang="en-US" smtClean="0"/>
              <a:pPr eaLnBrk="1" hangingPunct="1">
                <a:defRPr/>
              </a:pPr>
              <a:t>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 </a:t>
            </a:r>
            <a:r>
              <a:rPr lang="en-US" altLang="en-US" b="1" smtClean="0"/>
              <a:t>Five natural divisions</a:t>
            </a:r>
          </a:p>
          <a:p>
            <a:r>
              <a:rPr lang="en-US" altLang="en-US" smtClean="0"/>
              <a:t>1. Old Testament - pointing to Jesus</a:t>
            </a:r>
          </a:p>
          <a:p>
            <a:r>
              <a:rPr lang="en-US" altLang="en-US" smtClean="0"/>
              <a:t>2. Gospels - coming of Jesus</a:t>
            </a:r>
          </a:p>
          <a:p>
            <a:r>
              <a:rPr lang="en-US" altLang="en-US" smtClean="0"/>
              <a:t>3. Acts - Salvation in Jesus</a:t>
            </a:r>
          </a:p>
          <a:p>
            <a:r>
              <a:rPr lang="en-US" altLang="en-US" smtClean="0"/>
              <a:t>4. Letters - Growth in Jesus</a:t>
            </a:r>
          </a:p>
          <a:p>
            <a:r>
              <a:rPr lang="en-US" altLang="en-US" smtClean="0"/>
              <a:t>5. Revelation - In heaven with Jesus</a:t>
            </a:r>
          </a:p>
          <a:p>
            <a:r>
              <a:rPr lang="en-US" altLang="en-US" smtClean="0"/>
              <a:t>F. </a:t>
            </a:r>
            <a:r>
              <a:rPr lang="en-US" altLang="en-US" b="1" smtClean="0"/>
              <a:t>Great Historical Periods of the Bible</a:t>
            </a:r>
          </a:p>
          <a:p>
            <a:r>
              <a:rPr lang="en-US" altLang="en-US" smtClean="0"/>
              <a:t>1. Ante-Deluvian Period - Adam to Noah - 1656 years</a:t>
            </a:r>
          </a:p>
          <a:p>
            <a:r>
              <a:rPr lang="en-US" altLang="en-US" smtClean="0"/>
              <a:t>2. Post-Deluvian Period - Noah to Abrahams Call - 427 years</a:t>
            </a:r>
          </a:p>
          <a:p>
            <a:r>
              <a:rPr lang="en-US" altLang="en-US" smtClean="0"/>
              <a:t>3. Abrahamic Period - Call of Abraham to Egyptian Bondage - 215 years</a:t>
            </a:r>
          </a:p>
          <a:p>
            <a:r>
              <a:rPr lang="en-US" altLang="en-US" smtClean="0"/>
              <a:t>4. Egyptian Bondage - From the entry into Egypt to the Exodus - 430 years</a:t>
            </a:r>
          </a:p>
          <a:p>
            <a:r>
              <a:rPr lang="en-US" altLang="en-US" smtClean="0"/>
              <a:t>5. Wilderness Wanderings - From the exodus to the entry into Canaan - 40 years</a:t>
            </a:r>
          </a:p>
          <a:p>
            <a:r>
              <a:rPr lang="en-US" altLang="en-US" smtClean="0"/>
              <a:t>6. Conquest of Canaan - From the entry into Canaan to the period of the Judges -</a:t>
            </a:r>
          </a:p>
          <a:p>
            <a:r>
              <a:rPr lang="en-US" altLang="en-US" smtClean="0"/>
              <a:t>51 years</a:t>
            </a:r>
          </a:p>
          <a:p>
            <a:r>
              <a:rPr lang="en-US" altLang="en-US" smtClean="0"/>
              <a:t>7. Period of the Judges - From the first judge to Saul as king - 305 years</a:t>
            </a:r>
          </a:p>
          <a:p>
            <a:r>
              <a:rPr lang="en-US" altLang="en-US" smtClean="0"/>
              <a:t>8. United Kingdom - Reigns of Saul, David and Solomon - 120 years</a:t>
            </a:r>
          </a:p>
          <a:p>
            <a:r>
              <a:rPr lang="en-US" altLang="en-US" smtClean="0"/>
              <a:t>9. Divided Kingdom - From the death of Solomon to the fall of Israel - 253 years</a:t>
            </a:r>
          </a:p>
          <a:p>
            <a:r>
              <a:rPr lang="en-US" altLang="en-US" smtClean="0"/>
              <a:t>10. Kingdom of Judah - From the fall of Israel to the fal of Judah - 135 years</a:t>
            </a:r>
          </a:p>
          <a:p>
            <a:r>
              <a:rPr lang="en-US" altLang="en-US" smtClean="0"/>
              <a:t>11. Babylonian Captivity - From the fall of Judah to the return to Jerusalem - 70</a:t>
            </a:r>
          </a:p>
          <a:p>
            <a:r>
              <a:rPr lang="en-US" altLang="en-US" smtClean="0"/>
              <a:t>years</a:t>
            </a:r>
          </a:p>
          <a:p>
            <a:r>
              <a:rPr lang="en-US" altLang="en-US" smtClean="0"/>
              <a:t>12. Restoration of the Jews - From the return to Jerusalem to the end of the Old</a:t>
            </a:r>
          </a:p>
          <a:p>
            <a:r>
              <a:rPr lang="en-US" altLang="en-US" smtClean="0"/>
              <a:t>Testament - 92 years</a:t>
            </a:r>
          </a:p>
          <a:p>
            <a:r>
              <a:rPr lang="en-US" altLang="en-US" smtClean="0"/>
              <a:t>13. Between the Testaments - From the close of the Old Testament to the beginning</a:t>
            </a:r>
          </a:p>
          <a:p>
            <a:r>
              <a:rPr lang="en-US" altLang="en-US" smtClean="0"/>
              <a:t>of the New Testament - 400 years</a:t>
            </a:r>
          </a:p>
          <a:p>
            <a:r>
              <a:rPr lang="en-US" altLang="en-US" smtClean="0"/>
              <a:t>14. The Life of Christ - From the birth to the ascension of Christ - 34 years</a:t>
            </a:r>
          </a:p>
          <a:p>
            <a:r>
              <a:rPr lang="en-US" altLang="en-US" smtClean="0"/>
              <a:t>15. The period of the Church - From the day of Pentecost, Acts 2, to the end of the</a:t>
            </a:r>
          </a:p>
          <a:p>
            <a:r>
              <a:rPr lang="en-US" altLang="en-US" smtClean="0"/>
              <a:t>first century - 66 years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F481D4F-FD6B-4CA2-BC74-AF6ACA2D74AD}" type="slidenum">
              <a:rPr lang="en-US" smtClean="0"/>
              <a:pPr eaLnBrk="1" hangingPunct="1">
                <a:defRPr/>
              </a:pPr>
              <a:t>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F4DAD62-73E8-4AC9-8ED8-58877B8388E0}" type="slidenum">
              <a:rPr lang="en-US" smtClean="0"/>
              <a:pPr eaLnBrk="1" hangingPunct="1">
                <a:defRPr/>
              </a:pPr>
              <a:t>8</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9945FFB-F1B8-42CC-AB74-15ED23F05B82}" type="slidenum">
              <a:rPr lang="en-US" smtClean="0"/>
              <a:pPr eaLnBrk="1" hangingPunct="1">
                <a:defRPr/>
              </a:pPr>
              <a:t>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3 DISPENSATIONS OR AGES OR COVENANTS</a:t>
            </a:r>
          </a:p>
          <a:p>
            <a:r>
              <a:rPr lang="en-US" altLang="en-US" smtClean="0"/>
              <a:t>A. These three dispensations are called:</a:t>
            </a:r>
          </a:p>
          <a:p>
            <a:r>
              <a:rPr lang="en-US" altLang="en-US" smtClean="0"/>
              <a:t>1. Patriarchal - a family religion</a:t>
            </a:r>
          </a:p>
          <a:p>
            <a:r>
              <a:rPr lang="en-US" altLang="en-US" smtClean="0"/>
              <a:t>2. Mosaical - a National religion </a:t>
            </a:r>
          </a:p>
          <a:p>
            <a:r>
              <a:rPr lang="en-US" altLang="en-US" smtClean="0"/>
              <a:t>3. Christianity - an international religion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9931973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602674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674435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1828800" y="1524000"/>
            <a:ext cx="6096000" cy="1879600"/>
          </a:xfrm>
        </p:spPr>
        <p:txBody>
          <a:bodyPr anchor="b"/>
          <a:lstStyle>
            <a:lvl1pPr>
              <a:lnSpc>
                <a:spcPct val="95000"/>
              </a:lnSpc>
              <a:defRPr sz="5400"/>
            </a:lvl1pPr>
          </a:lstStyle>
          <a:p>
            <a:r>
              <a:rPr lang="en-US"/>
              <a:t>Click to edit Master title style</a:t>
            </a:r>
          </a:p>
        </p:txBody>
      </p:sp>
      <p:sp>
        <p:nvSpPr>
          <p:cNvPr id="64515" name="Rectangle 3"/>
          <p:cNvSpPr>
            <a:spLocks noGrp="1" noChangeArrowheads="1"/>
          </p:cNvSpPr>
          <p:nvPr>
            <p:ph type="subTitle" idx="1"/>
          </p:nvPr>
        </p:nvSpPr>
        <p:spPr>
          <a:xfrm>
            <a:off x="1911350" y="4076700"/>
            <a:ext cx="5861050" cy="12573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73776CB-588D-4EBB-BC84-8238402B29EA}" type="slidenum">
              <a:rPr lang="en-US"/>
              <a:pPr>
                <a:defRPr/>
              </a:pPr>
              <a:t>‹#›</a:t>
            </a:fld>
            <a:endParaRPr lang="en-US"/>
          </a:p>
        </p:txBody>
      </p:sp>
    </p:spTree>
    <p:extLst>
      <p:ext uri="{BB962C8B-B14F-4D97-AF65-F5344CB8AC3E}">
        <p14:creationId xmlns:p14="http://schemas.microsoft.com/office/powerpoint/2010/main" val="242036960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84608B-371D-44D0-B39F-6744F1255C4B}" type="slidenum">
              <a:rPr lang="en-US"/>
              <a:pPr>
                <a:defRPr/>
              </a:pPr>
              <a:t>‹#›</a:t>
            </a:fld>
            <a:endParaRPr lang="en-US"/>
          </a:p>
        </p:txBody>
      </p:sp>
    </p:spTree>
    <p:extLst>
      <p:ext uri="{BB962C8B-B14F-4D97-AF65-F5344CB8AC3E}">
        <p14:creationId xmlns:p14="http://schemas.microsoft.com/office/powerpoint/2010/main" val="334394126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155447-DBBD-4AF5-A0FE-0EEDF2AB79DE}" type="slidenum">
              <a:rPr lang="en-US"/>
              <a:pPr>
                <a:defRPr/>
              </a:pPr>
              <a:t>‹#›</a:t>
            </a:fld>
            <a:endParaRPr lang="en-US"/>
          </a:p>
        </p:txBody>
      </p:sp>
    </p:spTree>
    <p:extLst>
      <p:ext uri="{BB962C8B-B14F-4D97-AF65-F5344CB8AC3E}">
        <p14:creationId xmlns:p14="http://schemas.microsoft.com/office/powerpoint/2010/main" val="53295545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1805DF-21B5-4317-AD5A-1BBB1FE06C96}" type="slidenum">
              <a:rPr lang="en-US"/>
              <a:pPr>
                <a:defRPr/>
              </a:pPr>
              <a:t>‹#›</a:t>
            </a:fld>
            <a:endParaRPr lang="en-US"/>
          </a:p>
        </p:txBody>
      </p:sp>
    </p:spTree>
    <p:extLst>
      <p:ext uri="{BB962C8B-B14F-4D97-AF65-F5344CB8AC3E}">
        <p14:creationId xmlns:p14="http://schemas.microsoft.com/office/powerpoint/2010/main" val="426374180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98A1EE-43E1-40EE-996F-9011C02616FA}" type="slidenum">
              <a:rPr lang="en-US"/>
              <a:pPr>
                <a:defRPr/>
              </a:pPr>
              <a:t>‹#›</a:t>
            </a:fld>
            <a:endParaRPr lang="en-US"/>
          </a:p>
        </p:txBody>
      </p:sp>
    </p:spTree>
    <p:extLst>
      <p:ext uri="{BB962C8B-B14F-4D97-AF65-F5344CB8AC3E}">
        <p14:creationId xmlns:p14="http://schemas.microsoft.com/office/powerpoint/2010/main" val="294702371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145855-44B9-4449-A048-1114F7D65698}" type="slidenum">
              <a:rPr lang="en-US"/>
              <a:pPr>
                <a:defRPr/>
              </a:pPr>
              <a:t>‹#›</a:t>
            </a:fld>
            <a:endParaRPr lang="en-US"/>
          </a:p>
        </p:txBody>
      </p:sp>
    </p:spTree>
    <p:extLst>
      <p:ext uri="{BB962C8B-B14F-4D97-AF65-F5344CB8AC3E}">
        <p14:creationId xmlns:p14="http://schemas.microsoft.com/office/powerpoint/2010/main" val="65424534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963417-9D66-4BAD-AA7B-745255E18EFE}" type="slidenum">
              <a:rPr lang="en-US"/>
              <a:pPr>
                <a:defRPr/>
              </a:pPr>
              <a:t>‹#›</a:t>
            </a:fld>
            <a:endParaRPr lang="en-US"/>
          </a:p>
        </p:txBody>
      </p:sp>
    </p:spTree>
    <p:extLst>
      <p:ext uri="{BB962C8B-B14F-4D97-AF65-F5344CB8AC3E}">
        <p14:creationId xmlns:p14="http://schemas.microsoft.com/office/powerpoint/2010/main" val="298320793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6A352C-4E8C-41A2-8C7B-EB3FB3C017FF}" type="slidenum">
              <a:rPr lang="en-US"/>
              <a:pPr>
                <a:defRPr/>
              </a:pPr>
              <a:t>‹#›</a:t>
            </a:fld>
            <a:endParaRPr lang="en-US"/>
          </a:p>
        </p:txBody>
      </p:sp>
    </p:spTree>
    <p:extLst>
      <p:ext uri="{BB962C8B-B14F-4D97-AF65-F5344CB8AC3E}">
        <p14:creationId xmlns:p14="http://schemas.microsoft.com/office/powerpoint/2010/main" val="32277957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539100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873AB5-BB3F-41FA-ADB2-FC1063D26DF8}" type="slidenum">
              <a:rPr lang="en-US"/>
              <a:pPr>
                <a:defRPr/>
              </a:pPr>
              <a:t>‹#›</a:t>
            </a:fld>
            <a:endParaRPr lang="en-US"/>
          </a:p>
        </p:txBody>
      </p:sp>
    </p:spTree>
    <p:extLst>
      <p:ext uri="{BB962C8B-B14F-4D97-AF65-F5344CB8AC3E}">
        <p14:creationId xmlns:p14="http://schemas.microsoft.com/office/powerpoint/2010/main" val="415917343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659AA3-596C-4C22-94D8-13730CF0EE87}" type="slidenum">
              <a:rPr lang="en-US"/>
              <a:pPr>
                <a:defRPr/>
              </a:pPr>
              <a:t>‹#›</a:t>
            </a:fld>
            <a:endParaRPr lang="en-US"/>
          </a:p>
        </p:txBody>
      </p:sp>
    </p:spTree>
    <p:extLst>
      <p:ext uri="{BB962C8B-B14F-4D97-AF65-F5344CB8AC3E}">
        <p14:creationId xmlns:p14="http://schemas.microsoft.com/office/powerpoint/2010/main" val="2803236893"/>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CC6990-7286-4A30-A5DC-CCF3EBE61104}" type="slidenum">
              <a:rPr lang="en-US"/>
              <a:pPr>
                <a:defRPr/>
              </a:pPr>
              <a:t>‹#›</a:t>
            </a:fld>
            <a:endParaRPr lang="en-US"/>
          </a:p>
        </p:txBody>
      </p:sp>
    </p:spTree>
    <p:extLst>
      <p:ext uri="{BB962C8B-B14F-4D97-AF65-F5344CB8AC3E}">
        <p14:creationId xmlns:p14="http://schemas.microsoft.com/office/powerpoint/2010/main" val="4170949468"/>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EA1FD8-BF29-46C8-A3E0-20AB21FA6E88}" type="slidenum">
              <a:rPr lang="en-US"/>
              <a:pPr>
                <a:defRPr/>
              </a:pPr>
              <a:t>‹#›</a:t>
            </a:fld>
            <a:endParaRPr lang="en-US"/>
          </a:p>
        </p:txBody>
      </p:sp>
    </p:spTree>
    <p:extLst>
      <p:ext uri="{BB962C8B-B14F-4D97-AF65-F5344CB8AC3E}">
        <p14:creationId xmlns:p14="http://schemas.microsoft.com/office/powerpoint/2010/main" val="2220540908"/>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3ACBE7-7A5E-40B9-B6E1-438683CFC973}" type="slidenum">
              <a:rPr lang="en-US"/>
              <a:pPr>
                <a:defRPr/>
              </a:pPr>
              <a:t>‹#›</a:t>
            </a:fld>
            <a:endParaRPr lang="en-US"/>
          </a:p>
        </p:txBody>
      </p:sp>
    </p:spTree>
    <p:extLst>
      <p:ext uri="{BB962C8B-B14F-4D97-AF65-F5344CB8AC3E}">
        <p14:creationId xmlns:p14="http://schemas.microsoft.com/office/powerpoint/2010/main" val="2307088385"/>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D44FE5-A732-41FA-B733-59FEBC14A4AE}" type="slidenum">
              <a:rPr lang="en-US"/>
              <a:pPr>
                <a:defRPr/>
              </a:pPr>
              <a:t>‹#›</a:t>
            </a:fld>
            <a:endParaRPr lang="en-US"/>
          </a:p>
        </p:txBody>
      </p:sp>
    </p:spTree>
    <p:extLst>
      <p:ext uri="{BB962C8B-B14F-4D97-AF65-F5344CB8AC3E}">
        <p14:creationId xmlns:p14="http://schemas.microsoft.com/office/powerpoint/2010/main" val="2018985035"/>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8D3D53-D694-4E4E-AC2D-E1A223150C5A}" type="slidenum">
              <a:rPr lang="en-US"/>
              <a:pPr>
                <a:defRPr/>
              </a:pPr>
              <a:t>‹#›</a:t>
            </a:fld>
            <a:endParaRPr lang="en-US"/>
          </a:p>
        </p:txBody>
      </p:sp>
    </p:spTree>
    <p:extLst>
      <p:ext uri="{BB962C8B-B14F-4D97-AF65-F5344CB8AC3E}">
        <p14:creationId xmlns:p14="http://schemas.microsoft.com/office/powerpoint/2010/main" val="169180672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AD6D3D-7526-4169-A63F-C70AECA40B13}" type="slidenum">
              <a:rPr lang="en-US"/>
              <a:pPr>
                <a:defRPr/>
              </a:pPr>
              <a:t>‹#›</a:t>
            </a:fld>
            <a:endParaRPr lang="en-US"/>
          </a:p>
        </p:txBody>
      </p:sp>
    </p:spTree>
    <p:extLst>
      <p:ext uri="{BB962C8B-B14F-4D97-AF65-F5344CB8AC3E}">
        <p14:creationId xmlns:p14="http://schemas.microsoft.com/office/powerpoint/2010/main" val="1475494982"/>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BF4C1F-D7D7-4918-A8B7-E46DE7301C0F}" type="slidenum">
              <a:rPr lang="en-US"/>
              <a:pPr>
                <a:defRPr/>
              </a:pPr>
              <a:t>‹#›</a:t>
            </a:fld>
            <a:endParaRPr lang="en-US"/>
          </a:p>
        </p:txBody>
      </p:sp>
    </p:spTree>
    <p:extLst>
      <p:ext uri="{BB962C8B-B14F-4D97-AF65-F5344CB8AC3E}">
        <p14:creationId xmlns:p14="http://schemas.microsoft.com/office/powerpoint/2010/main" val="134847958"/>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0D44C1-7532-45A6-92F7-84237CE949C8}" type="slidenum">
              <a:rPr lang="en-US"/>
              <a:pPr>
                <a:defRPr/>
              </a:pPr>
              <a:t>‹#›</a:t>
            </a:fld>
            <a:endParaRPr lang="en-US"/>
          </a:p>
        </p:txBody>
      </p:sp>
    </p:spTree>
    <p:extLst>
      <p:ext uri="{BB962C8B-B14F-4D97-AF65-F5344CB8AC3E}">
        <p14:creationId xmlns:p14="http://schemas.microsoft.com/office/powerpoint/2010/main" val="339640336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03598812"/>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A8FF58-F8E4-422B-9F4D-121E3098578B}" type="slidenum">
              <a:rPr lang="en-US"/>
              <a:pPr>
                <a:defRPr/>
              </a:pPr>
              <a:t>‹#›</a:t>
            </a:fld>
            <a:endParaRPr lang="en-US"/>
          </a:p>
        </p:txBody>
      </p:sp>
    </p:spTree>
    <p:extLst>
      <p:ext uri="{BB962C8B-B14F-4D97-AF65-F5344CB8AC3E}">
        <p14:creationId xmlns:p14="http://schemas.microsoft.com/office/powerpoint/2010/main" val="2291511601"/>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2A455C-FCA4-4C87-B859-589FD708FED7}" type="slidenum">
              <a:rPr lang="en-US"/>
              <a:pPr>
                <a:defRPr/>
              </a:pPr>
              <a:t>‹#›</a:t>
            </a:fld>
            <a:endParaRPr lang="en-US"/>
          </a:p>
        </p:txBody>
      </p:sp>
    </p:spTree>
    <p:extLst>
      <p:ext uri="{BB962C8B-B14F-4D97-AF65-F5344CB8AC3E}">
        <p14:creationId xmlns:p14="http://schemas.microsoft.com/office/powerpoint/2010/main" val="3710009913"/>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96EAC-6783-4C2B-A9C5-C753F1AA5C1E}" type="slidenum">
              <a:rPr lang="en-US"/>
              <a:pPr>
                <a:defRPr/>
              </a:pPr>
              <a:t>‹#›</a:t>
            </a:fld>
            <a:endParaRPr lang="en-US"/>
          </a:p>
        </p:txBody>
      </p:sp>
    </p:spTree>
    <p:extLst>
      <p:ext uri="{BB962C8B-B14F-4D97-AF65-F5344CB8AC3E}">
        <p14:creationId xmlns:p14="http://schemas.microsoft.com/office/powerpoint/2010/main" val="723100925"/>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2499D0-8D78-4B45-9AAF-2CF1B3D21F6A}" type="slidenum">
              <a:rPr lang="en-US"/>
              <a:pPr>
                <a:defRPr/>
              </a:pPr>
              <a:t>‹#›</a:t>
            </a:fld>
            <a:endParaRPr lang="en-US"/>
          </a:p>
        </p:txBody>
      </p:sp>
    </p:spTree>
    <p:extLst>
      <p:ext uri="{BB962C8B-B14F-4D97-AF65-F5344CB8AC3E}">
        <p14:creationId xmlns:p14="http://schemas.microsoft.com/office/powerpoint/2010/main" val="138232346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0097FB8F-1042-45D2-AA64-494C4D3A17F2}" type="slidenum">
              <a:rPr lang="en-US"/>
              <a:pPr>
                <a:defRPr/>
              </a:pPr>
              <a:t>‹#›</a:t>
            </a:fld>
            <a:endParaRPr lang="en-US"/>
          </a:p>
        </p:txBody>
      </p:sp>
    </p:spTree>
    <p:extLst>
      <p:ext uri="{BB962C8B-B14F-4D97-AF65-F5344CB8AC3E}">
        <p14:creationId xmlns:p14="http://schemas.microsoft.com/office/powerpoint/2010/main" val="813308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51E21860-C70D-4F33-861F-3B3D081B4472}" type="slidenum">
              <a:rPr lang="en-US"/>
              <a:pPr>
                <a:defRPr/>
              </a:pPr>
              <a:t>‹#›</a:t>
            </a:fld>
            <a:endParaRPr lang="en-US"/>
          </a:p>
        </p:txBody>
      </p:sp>
    </p:spTree>
    <p:extLst>
      <p:ext uri="{BB962C8B-B14F-4D97-AF65-F5344CB8AC3E}">
        <p14:creationId xmlns:p14="http://schemas.microsoft.com/office/powerpoint/2010/main" val="3392795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2905A0C2-44E5-463A-94BD-9757553C49C5}" type="slidenum">
              <a:rPr lang="en-US"/>
              <a:pPr>
                <a:defRPr/>
              </a:pPr>
              <a:t>‹#›</a:t>
            </a:fld>
            <a:endParaRPr lang="en-US"/>
          </a:p>
        </p:txBody>
      </p:sp>
    </p:spTree>
    <p:extLst>
      <p:ext uri="{BB962C8B-B14F-4D97-AF65-F5344CB8AC3E}">
        <p14:creationId xmlns:p14="http://schemas.microsoft.com/office/powerpoint/2010/main" val="1233693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41425"/>
            <a:ext cx="4038600"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41425"/>
            <a:ext cx="4038600"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12B2262E-0197-4C34-B44A-80DD7530EC06}" type="slidenum">
              <a:rPr lang="en-US"/>
              <a:pPr>
                <a:defRPr/>
              </a:pPr>
              <a:t>‹#›</a:t>
            </a:fld>
            <a:endParaRPr lang="en-US"/>
          </a:p>
        </p:txBody>
      </p:sp>
    </p:spTree>
    <p:extLst>
      <p:ext uri="{BB962C8B-B14F-4D97-AF65-F5344CB8AC3E}">
        <p14:creationId xmlns:p14="http://schemas.microsoft.com/office/powerpoint/2010/main" val="3491781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F3EF6043-5462-4BD8-A836-287812C8A795}" type="slidenum">
              <a:rPr lang="en-US"/>
              <a:pPr>
                <a:defRPr/>
              </a:pPr>
              <a:t>‹#›</a:t>
            </a:fld>
            <a:endParaRPr lang="en-US"/>
          </a:p>
        </p:txBody>
      </p:sp>
    </p:spTree>
    <p:extLst>
      <p:ext uri="{BB962C8B-B14F-4D97-AF65-F5344CB8AC3E}">
        <p14:creationId xmlns:p14="http://schemas.microsoft.com/office/powerpoint/2010/main" val="30290735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C12D498F-5596-4281-A150-FA52CEFE4579}" type="slidenum">
              <a:rPr lang="en-US"/>
              <a:pPr>
                <a:defRPr/>
              </a:pPr>
              <a:t>‹#›</a:t>
            </a:fld>
            <a:endParaRPr lang="en-US"/>
          </a:p>
        </p:txBody>
      </p:sp>
    </p:spTree>
    <p:extLst>
      <p:ext uri="{BB962C8B-B14F-4D97-AF65-F5344CB8AC3E}">
        <p14:creationId xmlns:p14="http://schemas.microsoft.com/office/powerpoint/2010/main" val="219787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738585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95BBBFC9-A55E-47B8-BC60-F8FADDDE035B}" type="slidenum">
              <a:rPr lang="en-US"/>
              <a:pPr>
                <a:defRPr/>
              </a:pPr>
              <a:t>‹#›</a:t>
            </a:fld>
            <a:endParaRPr lang="en-US"/>
          </a:p>
        </p:txBody>
      </p:sp>
    </p:spTree>
    <p:extLst>
      <p:ext uri="{BB962C8B-B14F-4D97-AF65-F5344CB8AC3E}">
        <p14:creationId xmlns:p14="http://schemas.microsoft.com/office/powerpoint/2010/main" val="17585651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668D6B73-3647-4EDE-BD20-6446E84878E6}" type="slidenum">
              <a:rPr lang="en-US"/>
              <a:pPr>
                <a:defRPr/>
              </a:pPr>
              <a:t>‹#›</a:t>
            </a:fld>
            <a:endParaRPr lang="en-US"/>
          </a:p>
        </p:txBody>
      </p:sp>
    </p:spTree>
    <p:extLst>
      <p:ext uri="{BB962C8B-B14F-4D97-AF65-F5344CB8AC3E}">
        <p14:creationId xmlns:p14="http://schemas.microsoft.com/office/powerpoint/2010/main" val="2547689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C13B99A2-BA39-4397-8C2E-067F8721FA1B}" type="slidenum">
              <a:rPr lang="en-US"/>
              <a:pPr>
                <a:defRPr/>
              </a:pPr>
              <a:t>‹#›</a:t>
            </a:fld>
            <a:endParaRPr lang="en-US"/>
          </a:p>
        </p:txBody>
      </p:sp>
    </p:spTree>
    <p:extLst>
      <p:ext uri="{BB962C8B-B14F-4D97-AF65-F5344CB8AC3E}">
        <p14:creationId xmlns:p14="http://schemas.microsoft.com/office/powerpoint/2010/main" val="3564374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159B8E09-EDC8-45B5-9962-7F2D958416C3}" type="slidenum">
              <a:rPr lang="en-US"/>
              <a:pPr>
                <a:defRPr/>
              </a:pPr>
              <a:t>‹#›</a:t>
            </a:fld>
            <a:endParaRPr lang="en-US"/>
          </a:p>
        </p:txBody>
      </p:sp>
    </p:spTree>
    <p:extLst>
      <p:ext uri="{BB962C8B-B14F-4D97-AF65-F5344CB8AC3E}">
        <p14:creationId xmlns:p14="http://schemas.microsoft.com/office/powerpoint/2010/main" val="2618677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3"/>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DE2B0344-6927-4F56-AE8A-6FD004C421AA}" type="slidenum">
              <a:rPr lang="en-US"/>
              <a:pPr>
                <a:defRPr/>
              </a:pPr>
              <a:t>‹#›</a:t>
            </a:fld>
            <a:endParaRPr lang="en-US"/>
          </a:p>
        </p:txBody>
      </p:sp>
    </p:spTree>
    <p:extLst>
      <p:ext uri="{BB962C8B-B14F-4D97-AF65-F5344CB8AC3E}">
        <p14:creationId xmlns:p14="http://schemas.microsoft.com/office/powerpoint/2010/main" val="2212345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736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41425"/>
            <a:ext cx="8229600" cy="4884738"/>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5E54648A-490C-4344-8CF0-9B8D0EF4216E}" type="slidenum">
              <a:rPr lang="en-US"/>
              <a:pPr>
                <a:defRPr/>
              </a:pPr>
              <a:t>‹#›</a:t>
            </a:fld>
            <a:endParaRPr lang="en-US"/>
          </a:p>
        </p:txBody>
      </p:sp>
    </p:spTree>
    <p:extLst>
      <p:ext uri="{BB962C8B-B14F-4D97-AF65-F5344CB8AC3E}">
        <p14:creationId xmlns:p14="http://schemas.microsoft.com/office/powerpoint/2010/main" val="4038230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fld id="{31FB2C4F-1104-448E-A51E-4143D0E76DBE}" type="datetimeFigureOut">
              <a:rPr lang="en-US"/>
              <a:pPr>
                <a:defRPr/>
              </a:pPr>
              <a:t>1/16/2016</a:t>
            </a:fld>
            <a:endParaRPr lang="en-US" dirty="0"/>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BBD1D782-87E8-4BAB-8BB0-E22FBE89F7B8}" type="slidenum">
              <a:rPr lang="en-US"/>
              <a:pPr>
                <a:defRPr/>
              </a:pPr>
              <a:t>‹#›</a:t>
            </a:fld>
            <a:endParaRPr lang="en-US" dirty="0"/>
          </a:p>
        </p:txBody>
      </p:sp>
    </p:spTree>
    <p:extLst>
      <p:ext uri="{BB962C8B-B14F-4D97-AF65-F5344CB8AC3E}">
        <p14:creationId xmlns:p14="http://schemas.microsoft.com/office/powerpoint/2010/main" val="1662090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fld id="{58ADAB83-2C25-44AD-B0D6-FFBDDEFA9005}" type="datetimeFigureOut">
              <a:rPr lang="en-US"/>
              <a:pPr>
                <a:defRPr/>
              </a:pPr>
              <a:t>1/16/2016</a:t>
            </a:fld>
            <a:endParaRPr lang="en-US" dirty="0"/>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4A2E18C0-4940-4B3D-94F1-6724D744F6C4}" type="slidenum">
              <a:rPr lang="en-US"/>
              <a:pPr>
                <a:defRPr/>
              </a:pPr>
              <a:t>‹#›</a:t>
            </a:fld>
            <a:endParaRPr lang="en-US" dirty="0"/>
          </a:p>
        </p:txBody>
      </p:sp>
    </p:spTree>
    <p:extLst>
      <p:ext uri="{BB962C8B-B14F-4D97-AF65-F5344CB8AC3E}">
        <p14:creationId xmlns:p14="http://schemas.microsoft.com/office/powerpoint/2010/main" val="923729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defRPr>
            </a:lvl1pPr>
          </a:lstStyle>
          <a:p>
            <a:pPr>
              <a:defRPr/>
            </a:pPr>
            <a:fld id="{A7BCFAA8-D6F1-4435-9711-2876FF935DD2}" type="datetimeFigureOut">
              <a:rPr lang="en-US"/>
              <a:pPr>
                <a:defRPr/>
              </a:pPr>
              <a:t>1/16/2016</a:t>
            </a:fld>
            <a:endParaRPr lang="en-US" dirty="0"/>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95CB9753-8679-407E-9DA8-3BA12445D816}" type="slidenum">
              <a:rPr lang="en-US"/>
              <a:pPr>
                <a:defRPr/>
              </a:pPr>
              <a:t>‹#›</a:t>
            </a:fld>
            <a:endParaRPr lang="en-US" dirty="0"/>
          </a:p>
        </p:txBody>
      </p:sp>
    </p:spTree>
    <p:extLst>
      <p:ext uri="{BB962C8B-B14F-4D97-AF65-F5344CB8AC3E}">
        <p14:creationId xmlns:p14="http://schemas.microsoft.com/office/powerpoint/2010/main" val="27579440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atin typeface="Arial" charset="0"/>
              </a:defRPr>
            </a:lvl1pPr>
          </a:lstStyle>
          <a:p>
            <a:pPr>
              <a:defRPr/>
            </a:pPr>
            <a:fld id="{45558035-4E36-4705-84B3-2FE04DB8C5D8}" type="datetimeFigureOut">
              <a:rPr lang="en-US"/>
              <a:pPr>
                <a:defRPr/>
              </a:pPr>
              <a:t>1/16/2016</a:t>
            </a:fld>
            <a:endParaRPr lang="en-US" dirty="0"/>
          </a:p>
        </p:txBody>
      </p:sp>
      <p:sp>
        <p:nvSpPr>
          <p:cNvPr id="6"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Arial" charset="0"/>
              </a:defRPr>
            </a:lvl1pPr>
          </a:lstStyle>
          <a:p>
            <a:pPr>
              <a:defRPr/>
            </a:pPr>
            <a:fld id="{EAB12E03-0CD6-4C53-B385-794058752E3A}" type="slidenum">
              <a:rPr lang="en-US"/>
              <a:pPr>
                <a:defRPr/>
              </a:pPr>
              <a:t>‹#›</a:t>
            </a:fld>
            <a:endParaRPr lang="en-US" dirty="0"/>
          </a:p>
        </p:txBody>
      </p:sp>
    </p:spTree>
    <p:extLst>
      <p:ext uri="{BB962C8B-B14F-4D97-AF65-F5344CB8AC3E}">
        <p14:creationId xmlns:p14="http://schemas.microsoft.com/office/powerpoint/2010/main" val="322102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3150449"/>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atin typeface="Arial" charset="0"/>
              </a:defRPr>
            </a:lvl1pPr>
          </a:lstStyle>
          <a:p>
            <a:pPr>
              <a:defRPr/>
            </a:pPr>
            <a:fld id="{34696B8F-EA79-4876-81AA-E4CE3EFF4675}" type="datetimeFigureOut">
              <a:rPr lang="en-US"/>
              <a:pPr>
                <a:defRPr/>
              </a:pPr>
              <a:t>1/16/2016</a:t>
            </a:fld>
            <a:endParaRPr lang="en-US" dirty="0"/>
          </a:p>
        </p:txBody>
      </p:sp>
      <p:sp>
        <p:nvSpPr>
          <p:cNvPr id="8"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a:latin typeface="Arial" charset="0"/>
              </a:defRPr>
            </a:lvl1pPr>
          </a:lstStyle>
          <a:p>
            <a:pPr>
              <a:defRPr/>
            </a:pPr>
            <a:fld id="{233CA048-D88A-49CA-AE69-127BADFC56DE}" type="slidenum">
              <a:rPr lang="en-US"/>
              <a:pPr>
                <a:defRPr/>
              </a:pPr>
              <a:t>‹#›</a:t>
            </a:fld>
            <a:endParaRPr lang="en-US" dirty="0"/>
          </a:p>
        </p:txBody>
      </p:sp>
    </p:spTree>
    <p:extLst>
      <p:ext uri="{BB962C8B-B14F-4D97-AF65-F5344CB8AC3E}">
        <p14:creationId xmlns:p14="http://schemas.microsoft.com/office/powerpoint/2010/main" val="24829186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atin typeface="Arial" charset="0"/>
              </a:defRPr>
            </a:lvl1pPr>
          </a:lstStyle>
          <a:p>
            <a:pPr>
              <a:defRPr/>
            </a:pPr>
            <a:fld id="{C43F99D1-3A32-4AE4-984E-E9290FE42091}" type="datetimeFigureOut">
              <a:rPr lang="en-US"/>
              <a:pPr>
                <a:defRPr/>
              </a:pPr>
              <a:t>1/16/2016</a:t>
            </a:fld>
            <a:endParaRPr lang="en-US" dirty="0"/>
          </a:p>
        </p:txBody>
      </p:sp>
      <p:sp>
        <p:nvSpPr>
          <p:cNvPr id="4"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a:latin typeface="Arial" charset="0"/>
              </a:defRPr>
            </a:lvl1pPr>
          </a:lstStyle>
          <a:p>
            <a:pPr>
              <a:defRPr/>
            </a:pPr>
            <a:fld id="{D6C5BBB0-0319-4C73-8AF6-8FBC77F64627}" type="slidenum">
              <a:rPr lang="en-US"/>
              <a:pPr>
                <a:defRPr/>
              </a:pPr>
              <a:t>‹#›</a:t>
            </a:fld>
            <a:endParaRPr lang="en-US" dirty="0"/>
          </a:p>
        </p:txBody>
      </p:sp>
    </p:spTree>
    <p:extLst>
      <p:ext uri="{BB962C8B-B14F-4D97-AF65-F5344CB8AC3E}">
        <p14:creationId xmlns:p14="http://schemas.microsoft.com/office/powerpoint/2010/main" val="2722121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charset="0"/>
              </a:defRPr>
            </a:lvl1pPr>
          </a:lstStyle>
          <a:p>
            <a:pPr>
              <a:defRPr/>
            </a:pPr>
            <a:fld id="{1CFC95C7-29FC-46E7-91E2-8F77C915FFBA}" type="datetimeFigureOut">
              <a:rPr lang="en-US"/>
              <a:pPr>
                <a:defRPr/>
              </a:pPr>
              <a:t>1/16/2016</a:t>
            </a:fld>
            <a:endParaRPr lang="en-US" dirty="0"/>
          </a:p>
        </p:txBody>
      </p:sp>
      <p:sp>
        <p:nvSpPr>
          <p:cNvPr id="3"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atin typeface="Arial" charset="0"/>
              </a:defRPr>
            </a:lvl1pPr>
          </a:lstStyle>
          <a:p>
            <a:pPr>
              <a:defRPr/>
            </a:pPr>
            <a:fld id="{58316F62-FFB2-45F6-A51A-17E6072BACBA}" type="slidenum">
              <a:rPr lang="en-US"/>
              <a:pPr>
                <a:defRPr/>
              </a:pPr>
              <a:t>‹#›</a:t>
            </a:fld>
            <a:endParaRPr lang="en-US" dirty="0"/>
          </a:p>
        </p:txBody>
      </p:sp>
    </p:spTree>
    <p:extLst>
      <p:ext uri="{BB962C8B-B14F-4D97-AF65-F5344CB8AC3E}">
        <p14:creationId xmlns:p14="http://schemas.microsoft.com/office/powerpoint/2010/main" val="3625967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Arial" charset="0"/>
              </a:defRPr>
            </a:lvl1pPr>
          </a:lstStyle>
          <a:p>
            <a:pPr>
              <a:defRPr/>
            </a:pPr>
            <a:fld id="{5E104556-8DCF-4347-BB7A-E185C78EB03D}" type="datetimeFigureOut">
              <a:rPr lang="en-US"/>
              <a:pPr>
                <a:defRPr/>
              </a:pPr>
              <a:t>1/16/2016</a:t>
            </a:fld>
            <a:endParaRPr lang="en-US" dirty="0"/>
          </a:p>
        </p:txBody>
      </p:sp>
      <p:sp>
        <p:nvSpPr>
          <p:cNvPr id="6"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Arial" charset="0"/>
              </a:defRPr>
            </a:lvl1pPr>
          </a:lstStyle>
          <a:p>
            <a:pPr>
              <a:defRPr/>
            </a:pPr>
            <a:fld id="{E5E337E2-70FC-4FFE-8967-6200B2EC2E1E}" type="slidenum">
              <a:rPr lang="en-US"/>
              <a:pPr>
                <a:defRPr/>
              </a:pPr>
              <a:t>‹#›</a:t>
            </a:fld>
            <a:endParaRPr lang="en-US" dirty="0"/>
          </a:p>
        </p:txBody>
      </p:sp>
    </p:spTree>
    <p:extLst>
      <p:ext uri="{BB962C8B-B14F-4D97-AF65-F5344CB8AC3E}">
        <p14:creationId xmlns:p14="http://schemas.microsoft.com/office/powerpoint/2010/main" val="40926258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atin typeface="Arial" charset="0"/>
              </a:defRPr>
            </a:lvl1pPr>
          </a:lstStyle>
          <a:p>
            <a:pPr>
              <a:defRPr/>
            </a:pPr>
            <a:fld id="{145BFED7-50A7-4D2E-A4E0-CB7D27C7AB6A}" type="datetimeFigureOut">
              <a:rPr lang="en-US"/>
              <a:pPr>
                <a:defRPr/>
              </a:pPr>
              <a:t>1/16/2016</a:t>
            </a:fld>
            <a:endParaRPr lang="en-US" dirty="0"/>
          </a:p>
        </p:txBody>
      </p:sp>
      <p:sp>
        <p:nvSpPr>
          <p:cNvPr id="6"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Arial" charset="0"/>
              </a:defRPr>
            </a:lvl1pPr>
          </a:lstStyle>
          <a:p>
            <a:pPr>
              <a:defRPr/>
            </a:pPr>
            <a:fld id="{14F0D0EA-9CD6-4D41-8EA0-11514C677255}" type="slidenum">
              <a:rPr lang="en-US"/>
              <a:pPr>
                <a:defRPr/>
              </a:pPr>
              <a:t>‹#›</a:t>
            </a:fld>
            <a:endParaRPr lang="en-US" dirty="0"/>
          </a:p>
        </p:txBody>
      </p:sp>
    </p:spTree>
    <p:extLst>
      <p:ext uri="{BB962C8B-B14F-4D97-AF65-F5344CB8AC3E}">
        <p14:creationId xmlns:p14="http://schemas.microsoft.com/office/powerpoint/2010/main" val="39516187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fld id="{5BB35A0F-C29A-403C-9823-2F7B2A52DA13}" type="datetimeFigureOut">
              <a:rPr lang="en-US"/>
              <a:pPr>
                <a:defRPr/>
              </a:pPr>
              <a:t>1/16/2016</a:t>
            </a:fld>
            <a:endParaRPr lang="en-US" dirty="0"/>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AFE65C0A-578A-40CA-94F9-FDB4B62D57E6}" type="slidenum">
              <a:rPr lang="en-US"/>
              <a:pPr>
                <a:defRPr/>
              </a:pPr>
              <a:t>‹#›</a:t>
            </a:fld>
            <a:endParaRPr lang="en-US" dirty="0"/>
          </a:p>
        </p:txBody>
      </p:sp>
    </p:spTree>
    <p:extLst>
      <p:ext uri="{BB962C8B-B14F-4D97-AF65-F5344CB8AC3E}">
        <p14:creationId xmlns:p14="http://schemas.microsoft.com/office/powerpoint/2010/main" val="2876454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fld id="{8A90E337-3F7B-445E-9C7D-F07DDA596564}" type="datetimeFigureOut">
              <a:rPr lang="en-US"/>
              <a:pPr>
                <a:defRPr/>
              </a:pPr>
              <a:t>1/16/2016</a:t>
            </a:fld>
            <a:endParaRPr lang="en-US" dirty="0"/>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DFFD52DA-9D05-426C-B676-5E52E06399FF}" type="slidenum">
              <a:rPr lang="en-US"/>
              <a:pPr>
                <a:defRPr/>
              </a:pPr>
              <a:t>‹#›</a:t>
            </a:fld>
            <a:endParaRPr lang="en-US" dirty="0"/>
          </a:p>
        </p:txBody>
      </p:sp>
    </p:spTree>
    <p:extLst>
      <p:ext uri="{BB962C8B-B14F-4D97-AF65-F5344CB8AC3E}">
        <p14:creationId xmlns:p14="http://schemas.microsoft.com/office/powerpoint/2010/main" val="4190720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8D99993F-0CE1-4178-B2F6-43877CFB6A9D}" type="slidenum">
              <a:rPr lang="en-US"/>
              <a:pPr>
                <a:defRPr/>
              </a:pPr>
              <a:t>‹#›</a:t>
            </a:fld>
            <a:endParaRPr lang="en-US"/>
          </a:p>
        </p:txBody>
      </p:sp>
    </p:spTree>
    <p:extLst>
      <p:ext uri="{BB962C8B-B14F-4D97-AF65-F5344CB8AC3E}">
        <p14:creationId xmlns:p14="http://schemas.microsoft.com/office/powerpoint/2010/main" val="148409287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1C88F715-52F4-48E9-B2F2-CA3D67180C07}" type="slidenum">
              <a:rPr lang="en-US"/>
              <a:pPr>
                <a:defRPr/>
              </a:pPr>
              <a:t>‹#›</a:t>
            </a:fld>
            <a:endParaRPr lang="en-US"/>
          </a:p>
        </p:txBody>
      </p:sp>
    </p:spTree>
    <p:extLst>
      <p:ext uri="{BB962C8B-B14F-4D97-AF65-F5344CB8AC3E}">
        <p14:creationId xmlns:p14="http://schemas.microsoft.com/office/powerpoint/2010/main" val="3981894746"/>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BCD20A8E-DB6F-4676-A34E-E4D4F275FC76}" type="slidenum">
              <a:rPr lang="en-US"/>
              <a:pPr>
                <a:defRPr/>
              </a:pPr>
              <a:t>‹#›</a:t>
            </a:fld>
            <a:endParaRPr lang="en-US"/>
          </a:p>
        </p:txBody>
      </p:sp>
    </p:spTree>
    <p:extLst>
      <p:ext uri="{BB962C8B-B14F-4D97-AF65-F5344CB8AC3E}">
        <p14:creationId xmlns:p14="http://schemas.microsoft.com/office/powerpoint/2010/main" val="243338150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3371260"/>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4C4F4668-0F5B-4F1B-AB58-E890BADFC127}" type="slidenum">
              <a:rPr lang="en-US"/>
              <a:pPr>
                <a:defRPr/>
              </a:pPr>
              <a:t>‹#›</a:t>
            </a:fld>
            <a:endParaRPr lang="en-US"/>
          </a:p>
        </p:txBody>
      </p:sp>
    </p:spTree>
    <p:extLst>
      <p:ext uri="{BB962C8B-B14F-4D97-AF65-F5344CB8AC3E}">
        <p14:creationId xmlns:p14="http://schemas.microsoft.com/office/powerpoint/2010/main" val="2957726277"/>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A31E1874-8EB2-4537-850E-6F8F08C08F18}" type="slidenum">
              <a:rPr lang="en-US"/>
              <a:pPr>
                <a:defRPr/>
              </a:pPr>
              <a:t>‹#›</a:t>
            </a:fld>
            <a:endParaRPr lang="en-US"/>
          </a:p>
        </p:txBody>
      </p:sp>
    </p:spTree>
    <p:extLst>
      <p:ext uri="{BB962C8B-B14F-4D97-AF65-F5344CB8AC3E}">
        <p14:creationId xmlns:p14="http://schemas.microsoft.com/office/powerpoint/2010/main" val="4219191464"/>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5B9F6783-2CB3-428E-99C8-33AFA944281A}" type="slidenum">
              <a:rPr lang="en-US"/>
              <a:pPr>
                <a:defRPr/>
              </a:pPr>
              <a:t>‹#›</a:t>
            </a:fld>
            <a:endParaRPr lang="en-US"/>
          </a:p>
        </p:txBody>
      </p:sp>
    </p:spTree>
    <p:extLst>
      <p:ext uri="{BB962C8B-B14F-4D97-AF65-F5344CB8AC3E}">
        <p14:creationId xmlns:p14="http://schemas.microsoft.com/office/powerpoint/2010/main" val="2381269534"/>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29C634BA-3A3C-42CD-8008-14AB0E5973AF}" type="slidenum">
              <a:rPr lang="en-US"/>
              <a:pPr>
                <a:defRPr/>
              </a:pPr>
              <a:t>‹#›</a:t>
            </a:fld>
            <a:endParaRPr lang="en-US"/>
          </a:p>
        </p:txBody>
      </p:sp>
    </p:spTree>
    <p:extLst>
      <p:ext uri="{BB962C8B-B14F-4D97-AF65-F5344CB8AC3E}">
        <p14:creationId xmlns:p14="http://schemas.microsoft.com/office/powerpoint/2010/main" val="1474855588"/>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3355C626-0E72-49A1-A080-230B6E82B0E4}" type="slidenum">
              <a:rPr lang="en-US"/>
              <a:pPr>
                <a:defRPr/>
              </a:pPr>
              <a:t>‹#›</a:t>
            </a:fld>
            <a:endParaRPr lang="en-US"/>
          </a:p>
        </p:txBody>
      </p:sp>
    </p:spTree>
    <p:extLst>
      <p:ext uri="{BB962C8B-B14F-4D97-AF65-F5344CB8AC3E}">
        <p14:creationId xmlns:p14="http://schemas.microsoft.com/office/powerpoint/2010/main" val="1869388754"/>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27F11841-38DA-4C59-8585-517DA653C86B}" type="slidenum">
              <a:rPr lang="en-US"/>
              <a:pPr>
                <a:defRPr/>
              </a:pPr>
              <a:t>‹#›</a:t>
            </a:fld>
            <a:endParaRPr lang="en-US"/>
          </a:p>
        </p:txBody>
      </p:sp>
    </p:spTree>
    <p:extLst>
      <p:ext uri="{BB962C8B-B14F-4D97-AF65-F5344CB8AC3E}">
        <p14:creationId xmlns:p14="http://schemas.microsoft.com/office/powerpoint/2010/main" val="332841087"/>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B8EA2DD5-7B8D-46F2-B9A8-5F2D896E2D52}" type="slidenum">
              <a:rPr lang="en-US"/>
              <a:pPr>
                <a:defRPr/>
              </a:pPr>
              <a:t>‹#›</a:t>
            </a:fld>
            <a:endParaRPr lang="en-US"/>
          </a:p>
        </p:txBody>
      </p:sp>
    </p:spTree>
    <p:extLst>
      <p:ext uri="{BB962C8B-B14F-4D97-AF65-F5344CB8AC3E}">
        <p14:creationId xmlns:p14="http://schemas.microsoft.com/office/powerpoint/2010/main" val="1458224520"/>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E014E622-9AEE-48EF-999F-D77879B3F6E9}" type="slidenum">
              <a:rPr lang="en-US"/>
              <a:pPr>
                <a:defRPr/>
              </a:pPr>
              <a:t>‹#›</a:t>
            </a:fld>
            <a:endParaRPr lang="en-US"/>
          </a:p>
        </p:txBody>
      </p:sp>
    </p:spTree>
    <p:extLst>
      <p:ext uri="{BB962C8B-B14F-4D97-AF65-F5344CB8AC3E}">
        <p14:creationId xmlns:p14="http://schemas.microsoft.com/office/powerpoint/2010/main" val="126940240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80190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507927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534369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875" r:id="rId1"/>
    <p:sldLayoutId id="2147484876" r:id="rId2"/>
    <p:sldLayoutId id="2147484877" r:id="rId3"/>
    <p:sldLayoutId id="2147484878" r:id="rId4"/>
    <p:sldLayoutId id="2147484879" r:id="rId5"/>
    <p:sldLayoutId id="2147484880" r:id="rId6"/>
    <p:sldLayoutId id="2147484881" r:id="rId7"/>
    <p:sldLayoutId id="2147484882" r:id="rId8"/>
    <p:sldLayoutId id="2147484883" r:id="rId9"/>
    <p:sldLayoutId id="2147484884" r:id="rId10"/>
    <p:sldLayoutId id="2147484885" r:id="rId11"/>
  </p:sldLayoutIdLst>
  <p:transition spd="slow">
    <p:fade/>
  </p:transition>
  <p:txStyles>
    <p:titleStyle>
      <a:lvl1pPr algn="ctr" rtl="0" eaLnBrk="0" fontAlgn="base" hangingPunct="0">
        <a:spcBef>
          <a:spcPct val="0"/>
        </a:spcBef>
        <a:spcAft>
          <a:spcPct val="0"/>
        </a:spcAft>
        <a:defRPr sz="44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Arial" charset="0"/>
        </a:defRPr>
      </a:lvl2pPr>
      <a:lvl3pPr algn="ctr" rtl="0" eaLnBrk="0" fontAlgn="base" hangingPunct="0">
        <a:spcBef>
          <a:spcPct val="0"/>
        </a:spcBef>
        <a:spcAft>
          <a:spcPct val="0"/>
        </a:spcAft>
        <a:defRPr sz="4400">
          <a:solidFill>
            <a:schemeClr val="accent1"/>
          </a:solidFill>
          <a:latin typeface="Arial" charset="0"/>
        </a:defRPr>
      </a:lvl3pPr>
      <a:lvl4pPr algn="ctr" rtl="0" eaLnBrk="0" fontAlgn="base" hangingPunct="0">
        <a:spcBef>
          <a:spcPct val="0"/>
        </a:spcBef>
        <a:spcAft>
          <a:spcPct val="0"/>
        </a:spcAft>
        <a:defRPr sz="4400">
          <a:solidFill>
            <a:schemeClr val="accent1"/>
          </a:solidFill>
          <a:latin typeface="Arial" charset="0"/>
        </a:defRPr>
      </a:lvl4pPr>
      <a:lvl5pPr algn="ctr" rtl="0" eaLnBrk="0" fontAlgn="base" hangingPunct="0">
        <a:spcBef>
          <a:spcPct val="0"/>
        </a:spcBef>
        <a:spcAft>
          <a:spcPct val="0"/>
        </a:spcAft>
        <a:defRPr sz="4400">
          <a:solidFill>
            <a:schemeClr val="accent1"/>
          </a:solidFill>
          <a:latin typeface="Arial" charset="0"/>
        </a:defRPr>
      </a:lvl5pPr>
      <a:lvl6pPr marL="457200" algn="ctr" rtl="0" fontAlgn="base">
        <a:spcBef>
          <a:spcPct val="0"/>
        </a:spcBef>
        <a:spcAft>
          <a:spcPct val="0"/>
        </a:spcAft>
        <a:defRPr sz="4400">
          <a:solidFill>
            <a:schemeClr val="accent1"/>
          </a:solidFill>
          <a:latin typeface="Arial" charset="0"/>
        </a:defRPr>
      </a:lvl6pPr>
      <a:lvl7pPr marL="914400" algn="ctr" rtl="0" fontAlgn="base">
        <a:spcBef>
          <a:spcPct val="0"/>
        </a:spcBef>
        <a:spcAft>
          <a:spcPct val="0"/>
        </a:spcAft>
        <a:defRPr sz="4400">
          <a:solidFill>
            <a:schemeClr val="accent1"/>
          </a:solidFill>
          <a:latin typeface="Arial" charset="0"/>
        </a:defRPr>
      </a:lvl7pPr>
      <a:lvl8pPr marL="1371600" algn="ctr" rtl="0" fontAlgn="base">
        <a:spcBef>
          <a:spcPct val="0"/>
        </a:spcBef>
        <a:spcAft>
          <a:spcPct val="0"/>
        </a:spcAft>
        <a:defRPr sz="4400">
          <a:solidFill>
            <a:schemeClr val="accent1"/>
          </a:solidFill>
          <a:latin typeface="Arial" charset="0"/>
        </a:defRPr>
      </a:lvl8pPr>
      <a:lvl9pPr marL="1828800" algn="ctr" rtl="0" fontAlgn="base">
        <a:spcBef>
          <a:spcPct val="0"/>
        </a:spcBef>
        <a:spcAft>
          <a:spcPct val="0"/>
        </a:spcAft>
        <a:defRPr sz="4400">
          <a:solidFill>
            <a:schemeClr val="accent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1"/>
          </a:solidFill>
          <a:latin typeface="+mn-lt"/>
        </a:defRPr>
      </a:lvl2pPr>
      <a:lvl3pPr marL="1143000" indent="-228600" algn="l" rtl="0" eaLnBrk="0" fontAlgn="base" hangingPunct="0">
        <a:spcBef>
          <a:spcPct val="20000"/>
        </a:spcBef>
        <a:spcAft>
          <a:spcPct val="0"/>
        </a:spcAft>
        <a:buChar char="•"/>
        <a:defRPr sz="2400">
          <a:solidFill>
            <a:schemeClr val="accent1"/>
          </a:solidFill>
          <a:latin typeface="+mn-lt"/>
        </a:defRPr>
      </a:lvl3pPr>
      <a:lvl4pPr marL="1600200" indent="-228600" algn="l" rtl="0" eaLnBrk="0" fontAlgn="base" hangingPunct="0">
        <a:spcBef>
          <a:spcPct val="20000"/>
        </a:spcBef>
        <a:spcAft>
          <a:spcPct val="0"/>
        </a:spcAft>
        <a:buChar char="–"/>
        <a:defRPr sz="2000">
          <a:solidFill>
            <a:schemeClr val="accent1"/>
          </a:solidFill>
          <a:latin typeface="+mn-lt"/>
        </a:defRPr>
      </a:lvl4pPr>
      <a:lvl5pPr marL="2057400" indent="-228600" algn="l" rtl="0" eaLnBrk="0" fontAlgn="base" hangingPunct="0">
        <a:spcBef>
          <a:spcPct val="20000"/>
        </a:spcBef>
        <a:spcAft>
          <a:spcPct val="0"/>
        </a:spcAft>
        <a:buChar char="»"/>
        <a:defRPr sz="2000">
          <a:solidFill>
            <a:schemeClr val="accent1"/>
          </a:solidFill>
          <a:latin typeface="+mn-lt"/>
        </a:defRPr>
      </a:lvl5pPr>
      <a:lvl6pPr marL="2514600" indent="-228600" algn="l" rtl="0" fontAlgn="base">
        <a:spcBef>
          <a:spcPct val="20000"/>
        </a:spcBef>
        <a:spcAft>
          <a:spcPct val="0"/>
        </a:spcAft>
        <a:buChar char="»"/>
        <a:defRPr sz="2000">
          <a:solidFill>
            <a:schemeClr val="accent1"/>
          </a:solidFill>
          <a:latin typeface="+mn-lt"/>
        </a:defRPr>
      </a:lvl6pPr>
      <a:lvl7pPr marL="2971800" indent="-228600" algn="l" rtl="0" fontAlgn="base">
        <a:spcBef>
          <a:spcPct val="20000"/>
        </a:spcBef>
        <a:spcAft>
          <a:spcPct val="0"/>
        </a:spcAft>
        <a:buChar char="»"/>
        <a:defRPr sz="2000">
          <a:solidFill>
            <a:schemeClr val="accent1"/>
          </a:solidFill>
          <a:latin typeface="+mn-lt"/>
        </a:defRPr>
      </a:lvl7pPr>
      <a:lvl8pPr marL="3429000" indent="-228600" algn="l" rtl="0" fontAlgn="base">
        <a:spcBef>
          <a:spcPct val="20000"/>
        </a:spcBef>
        <a:spcAft>
          <a:spcPct val="0"/>
        </a:spcAft>
        <a:buChar char="»"/>
        <a:defRPr sz="2000">
          <a:solidFill>
            <a:schemeClr val="accent1"/>
          </a:solidFill>
          <a:latin typeface="+mn-lt"/>
        </a:defRPr>
      </a:lvl8pPr>
      <a:lvl9pPr marL="3886200" indent="-228600" algn="l" rtl="0" fontAlgn="base">
        <a:spcBef>
          <a:spcPct val="20000"/>
        </a:spcBef>
        <a:spcAft>
          <a:spcPct val="0"/>
        </a:spcAft>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34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634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634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86D3F4D9-7EC8-42EF-BB84-93811B711234}" type="slidenum">
              <a:rPr lang="en-US"/>
              <a:pPr>
                <a:defRPr/>
              </a:pPr>
              <a:t>‹#›</a:t>
            </a:fld>
            <a:endParaRPr lang="en-US"/>
          </a:p>
        </p:txBody>
      </p:sp>
      <p:sp>
        <p:nvSpPr>
          <p:cNvPr id="2055"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2400" smtClean="0"/>
          </a:p>
        </p:txBody>
      </p:sp>
    </p:spTree>
  </p:cSld>
  <p:clrMap bg1="lt1" tx1="dk1" bg2="lt2" tx2="dk2" accent1="accent1" accent2="accent2" accent3="accent3" accent4="accent4" accent5="accent5" accent6="accent6" hlink="hlink" folHlink="folHlink"/>
  <p:sldLayoutIdLst>
    <p:sldLayoutId id="2147484907"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Lst>
  <p:transition spd="slow">
    <p:fade/>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90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901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FAFEFB19-1E25-42E2-B054-1A66BB36E1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82563"/>
            <a:ext cx="8229600" cy="736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41425"/>
            <a:ext cx="822960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a:defRPr/>
            </a:pPr>
            <a:fld id="{16A6CB18-C77C-4C80-A5C3-9F8AD8DE75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08" r:id="rId1"/>
    <p:sldLayoutId id="2147484909" r:id="rId2"/>
    <p:sldLayoutId id="2147484910"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 id="2147484919" r:id="rId12"/>
  </p:sldLayoutIdLst>
  <p:timing>
    <p:tnLst>
      <p:par>
        <p:cTn id="1" dur="indefinite" restart="never" nodeType="tmRoot"/>
      </p:par>
    </p:tnLst>
  </p:timing>
  <p:txStyles>
    <p:titleStyle>
      <a:lvl1pPr algn="ctr" rtl="0" eaLnBrk="0" fontAlgn="base" hangingPunct="0">
        <a:spcBef>
          <a:spcPct val="0"/>
        </a:spcBef>
        <a:spcAft>
          <a:spcPct val="0"/>
        </a:spcAft>
        <a:defRPr sz="32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200">
          <a:solidFill>
            <a:schemeClr val="tx2"/>
          </a:solidFill>
          <a:effectLst>
            <a:outerShdw blurRad="38100" dist="38100" dir="2700000" algn="tl">
              <a:srgbClr val="FFFFFF"/>
            </a:outerShdw>
          </a:effectLst>
          <a:latin typeface="Copperplate Gothic Bold" pitchFamily="34" charset="0"/>
        </a:defRPr>
      </a:lvl2pPr>
      <a:lvl3pPr algn="ctr" rtl="0" eaLnBrk="0" fontAlgn="base" hangingPunct="0">
        <a:spcBef>
          <a:spcPct val="0"/>
        </a:spcBef>
        <a:spcAft>
          <a:spcPct val="0"/>
        </a:spcAft>
        <a:defRPr sz="3200">
          <a:solidFill>
            <a:schemeClr val="tx2"/>
          </a:solidFill>
          <a:effectLst>
            <a:outerShdw blurRad="38100" dist="38100" dir="2700000" algn="tl">
              <a:srgbClr val="FFFFFF"/>
            </a:outerShdw>
          </a:effectLst>
          <a:latin typeface="Copperplate Gothic Bold" pitchFamily="34" charset="0"/>
        </a:defRPr>
      </a:lvl3pPr>
      <a:lvl4pPr algn="ctr" rtl="0" eaLnBrk="0" fontAlgn="base" hangingPunct="0">
        <a:spcBef>
          <a:spcPct val="0"/>
        </a:spcBef>
        <a:spcAft>
          <a:spcPct val="0"/>
        </a:spcAft>
        <a:defRPr sz="3200">
          <a:solidFill>
            <a:schemeClr val="tx2"/>
          </a:solidFill>
          <a:effectLst>
            <a:outerShdw blurRad="38100" dist="38100" dir="2700000" algn="tl">
              <a:srgbClr val="FFFFFF"/>
            </a:outerShdw>
          </a:effectLst>
          <a:latin typeface="Copperplate Gothic Bold" pitchFamily="34" charset="0"/>
        </a:defRPr>
      </a:lvl4pPr>
      <a:lvl5pPr algn="ctr" rtl="0" eaLnBrk="0" fontAlgn="base" hangingPunct="0">
        <a:spcBef>
          <a:spcPct val="0"/>
        </a:spcBef>
        <a:spcAft>
          <a:spcPct val="0"/>
        </a:spcAft>
        <a:defRPr sz="3200">
          <a:solidFill>
            <a:schemeClr val="tx2"/>
          </a:solidFill>
          <a:effectLst>
            <a:outerShdw blurRad="38100" dist="38100" dir="2700000" algn="tl">
              <a:srgbClr val="FFFFFF"/>
            </a:outerShdw>
          </a:effectLst>
          <a:latin typeface="Copperplate Gothic Bold" pitchFamily="34" charset="0"/>
        </a:defRPr>
      </a:lvl5pPr>
      <a:lvl6pPr marL="457200" algn="ctr" rtl="0" fontAlgn="base">
        <a:spcBef>
          <a:spcPct val="0"/>
        </a:spcBef>
        <a:spcAft>
          <a:spcPct val="0"/>
        </a:spcAft>
        <a:defRPr sz="3200">
          <a:solidFill>
            <a:schemeClr val="tx2"/>
          </a:solidFill>
          <a:effectLst>
            <a:outerShdw blurRad="38100" dist="38100" dir="2700000" algn="tl">
              <a:srgbClr val="FFFFFF"/>
            </a:outerShdw>
          </a:effectLst>
          <a:latin typeface="Copperplate Gothic Bold" pitchFamily="34" charset="0"/>
        </a:defRPr>
      </a:lvl6pPr>
      <a:lvl7pPr marL="914400" algn="ctr" rtl="0" fontAlgn="base">
        <a:spcBef>
          <a:spcPct val="0"/>
        </a:spcBef>
        <a:spcAft>
          <a:spcPct val="0"/>
        </a:spcAft>
        <a:defRPr sz="3200">
          <a:solidFill>
            <a:schemeClr val="tx2"/>
          </a:solidFill>
          <a:effectLst>
            <a:outerShdw blurRad="38100" dist="38100" dir="2700000" algn="tl">
              <a:srgbClr val="FFFFFF"/>
            </a:outerShdw>
          </a:effectLst>
          <a:latin typeface="Copperplate Gothic Bold" pitchFamily="34" charset="0"/>
        </a:defRPr>
      </a:lvl7pPr>
      <a:lvl8pPr marL="1371600" algn="ctr" rtl="0" fontAlgn="base">
        <a:spcBef>
          <a:spcPct val="0"/>
        </a:spcBef>
        <a:spcAft>
          <a:spcPct val="0"/>
        </a:spcAft>
        <a:defRPr sz="3200">
          <a:solidFill>
            <a:schemeClr val="tx2"/>
          </a:solidFill>
          <a:effectLst>
            <a:outerShdw blurRad="38100" dist="38100" dir="2700000" algn="tl">
              <a:srgbClr val="FFFFFF"/>
            </a:outerShdw>
          </a:effectLst>
          <a:latin typeface="Copperplate Gothic Bold" pitchFamily="34" charset="0"/>
        </a:defRPr>
      </a:lvl8pPr>
      <a:lvl9pPr marL="1828800" algn="ctr" rtl="0" fontAlgn="base">
        <a:spcBef>
          <a:spcPct val="0"/>
        </a:spcBef>
        <a:spcAft>
          <a:spcPct val="0"/>
        </a:spcAft>
        <a:defRPr sz="3200">
          <a:solidFill>
            <a:schemeClr val="tx2"/>
          </a:solidFill>
          <a:effectLst>
            <a:outerShdw blurRad="38100" dist="38100" dir="2700000" algn="tl">
              <a:srgbClr val="FFFFFF"/>
            </a:outerShdw>
          </a:effectLst>
          <a:latin typeface="Copperplate Gothic Bold" pitchFamily="34" charset="0"/>
        </a:defRPr>
      </a:lvl9pPr>
    </p:titleStyle>
    <p:bodyStyle>
      <a:lvl1pPr marL="342900" indent="-342900" algn="l" rtl="0" eaLnBrk="0" fontAlgn="base" hangingPunct="0">
        <a:spcBef>
          <a:spcPct val="5000"/>
        </a:spcBef>
        <a:spcAft>
          <a:spcPct val="0"/>
        </a:spcAft>
        <a:buChar char="•"/>
        <a:defRPr sz="2800">
          <a:solidFill>
            <a:schemeClr val="tx1"/>
          </a:solidFill>
          <a:latin typeface="+mn-lt"/>
          <a:ea typeface="+mn-ea"/>
          <a:cs typeface="+mn-cs"/>
        </a:defRPr>
      </a:lvl1pPr>
      <a:lvl2pPr marL="742950" indent="-285750" algn="l" rtl="0" eaLnBrk="0" fontAlgn="base" hangingPunct="0">
        <a:spcBef>
          <a:spcPct val="10000"/>
        </a:spcBef>
        <a:spcAft>
          <a:spcPct val="0"/>
        </a:spcAft>
        <a:buChar char="–"/>
        <a:defRPr sz="2400">
          <a:solidFill>
            <a:schemeClr val="tx1"/>
          </a:solidFill>
          <a:latin typeface="+mn-lt"/>
        </a:defRPr>
      </a:lvl2pPr>
      <a:lvl3pPr marL="1143000" indent="-228600" algn="l" rtl="0" eaLnBrk="0" fontAlgn="base" hangingPunct="0">
        <a:spcBef>
          <a:spcPct val="10000"/>
        </a:spcBef>
        <a:spcAft>
          <a:spcPct val="0"/>
        </a:spcAft>
        <a:buChar char="•"/>
        <a:defRPr sz="2000">
          <a:solidFill>
            <a:schemeClr val="tx1"/>
          </a:solidFill>
          <a:latin typeface="+mn-lt"/>
        </a:defRPr>
      </a:lvl3pPr>
      <a:lvl4pPr marL="1600200" indent="-228600" algn="r" rtl="0" eaLnBrk="0" fontAlgn="base" hangingPunct="0">
        <a:spcBef>
          <a:spcPct val="5000"/>
        </a:spcBef>
        <a:spcAft>
          <a:spcPct val="0"/>
        </a:spcAft>
        <a:buChar char="–"/>
        <a:defRPr>
          <a:solidFill>
            <a:srgbClr val="A5002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Calibri" pitchFamily="34" charset="0"/>
              </a:defRPr>
            </a:lvl1pPr>
          </a:lstStyle>
          <a:p>
            <a:pPr>
              <a:defRPr/>
            </a:pPr>
            <a:fld id="{F236F92E-171A-46DA-8A08-ED98B30A22DF}" type="datetimeFigureOut">
              <a:rPr lang="en-US"/>
              <a:pPr>
                <a:defRPr/>
              </a:pPr>
              <a:t>1/16/2016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Calibri" pitchFamily="34" charset="0"/>
              </a:defRPr>
            </a:lvl1pPr>
          </a:lstStyle>
          <a:p>
            <a:pPr>
              <a:defRPr/>
            </a:pPr>
            <a:fld id="{978E4AAD-8B39-484A-8FB9-79610396ABB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20FD89EB-4372-4747-82D0-7BD9EA1CE4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31" r:id="rId1"/>
    <p:sldLayoutId id="2147484932" r:id="rId2"/>
    <p:sldLayoutId id="2147484933" r:id="rId3"/>
    <p:sldLayoutId id="2147484934" r:id="rId4"/>
    <p:sldLayoutId id="2147484935" r:id="rId5"/>
    <p:sldLayoutId id="2147484936" r:id="rId6"/>
    <p:sldLayoutId id="2147484937" r:id="rId7"/>
    <p:sldLayoutId id="2147484938" r:id="rId8"/>
    <p:sldLayoutId id="2147484939" r:id="rId9"/>
    <p:sldLayoutId id="2147484940" r:id="rId10"/>
    <p:sldLayoutId id="2147484941"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vmlDrawing" Target="../drawings/vmlDrawing5.vml"/><Relationship Id="rId5" Type="http://schemas.openxmlformats.org/officeDocument/2006/relationships/image" Target="../media/image11.png"/><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0.png"/><Relationship Id="rId2" Type="http://schemas.openxmlformats.org/officeDocument/2006/relationships/slideLayout" Target="../slideLayouts/slideLayout29.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11.png"/><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13.xml"/><Relationship Id="rId7" Type="http://schemas.openxmlformats.org/officeDocument/2006/relationships/image" Target="../media/image10.png"/><Relationship Id="rId2" Type="http://schemas.openxmlformats.org/officeDocument/2006/relationships/slideLayout" Target="../slideLayouts/slideLayout29.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11.png"/><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Microsoft_Excel_Chart1.xls"/></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oleObject" Target="../embeddings/oleObject5.bin"/><Relationship Id="rId2" Type="http://schemas.openxmlformats.org/officeDocument/2006/relationships/slideLayout" Target="../slideLayouts/slideLayout29.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image" Target="../media/image10.pn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2" name="Picture 10" descr="bible-Sun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36937" cy="6802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75" name="WordArt 5"/>
          <p:cNvSpPr>
            <a:spLocks noChangeArrowheads="1" noChangeShapeType="1" noTextEdit="1"/>
          </p:cNvSpPr>
          <p:nvPr/>
        </p:nvSpPr>
        <p:spPr bwMode="auto">
          <a:xfrm>
            <a:off x="1620999" y="152400"/>
            <a:ext cx="6000750" cy="1371600"/>
          </a:xfrm>
          <a:prstGeom prst="rect">
            <a:avLst/>
          </a:prstGeom>
        </p:spPr>
        <p:txBody>
          <a:bodyPr wrap="none" fromWordArt="1">
            <a:prstTxWarp prst="textPlain">
              <a:avLst>
                <a:gd name="adj" fmla="val 50000"/>
              </a:avLst>
            </a:prstTxWarp>
            <a:scene3d>
              <a:camera prst="orthographicFront"/>
              <a:lightRig rig="legacyHarsh1" dir="t"/>
            </a:scene3d>
            <a:sp3d extrusionH="430200" prstMaterial="legacyMatte">
              <a:extrusionClr>
                <a:schemeClr val="bg1"/>
              </a:extrusionClr>
            </a:sp3d>
          </a:bodyPr>
          <a:lstStyle/>
          <a:p>
            <a:pPr algn="ctr">
              <a:defRPr/>
            </a:pPr>
            <a:r>
              <a:rPr lang="en-US" sz="3600" kern="10" dirty="0">
                <a:ln w="9525">
                  <a:round/>
                  <a:headEnd/>
                  <a:tailEnd/>
                </a:ln>
                <a:solidFill>
                  <a:srgbClr val="0066FF"/>
                </a:solidFill>
                <a:effectLst>
                  <a:glow rad="101600">
                    <a:srgbClr val="FFFF00">
                      <a:alpha val="60000"/>
                    </a:srgbClr>
                  </a:glow>
                </a:effectLst>
                <a:latin typeface="Arial Black"/>
              </a:rPr>
              <a:t>How To Study</a:t>
            </a:r>
          </a:p>
          <a:p>
            <a:pPr algn="ctr">
              <a:defRPr/>
            </a:pPr>
            <a:r>
              <a:rPr lang="en-US" sz="3600" kern="10" dirty="0">
                <a:ln w="9525">
                  <a:round/>
                  <a:headEnd/>
                  <a:tailEnd/>
                </a:ln>
                <a:solidFill>
                  <a:srgbClr val="0066FF"/>
                </a:solidFill>
                <a:effectLst>
                  <a:glow rad="101600">
                    <a:srgbClr val="FFFF00">
                      <a:alpha val="60000"/>
                    </a:srgbClr>
                  </a:glow>
                </a:effectLst>
                <a:latin typeface="Arial Black"/>
              </a:rPr>
              <a:t>The Bible</a:t>
            </a:r>
          </a:p>
        </p:txBody>
      </p:sp>
      <p:sp>
        <p:nvSpPr>
          <p:cNvPr id="43012" name="TextBox 1"/>
          <p:cNvSpPr txBox="1">
            <a:spLocks noChangeArrowheads="1"/>
          </p:cNvSpPr>
          <p:nvPr/>
        </p:nvSpPr>
        <p:spPr bwMode="auto">
          <a:xfrm>
            <a:off x="5154613" y="1905000"/>
            <a:ext cx="39893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spcBef>
                <a:spcPct val="20000"/>
              </a:spcBef>
              <a:buChar char="•"/>
              <a:defRPr sz="3200">
                <a:solidFill>
                  <a:schemeClr val="accent1"/>
                </a:solidFill>
                <a:latin typeface="Arial" charset="0"/>
              </a:defRPr>
            </a:lvl1pPr>
            <a:lvl2pPr marL="742950" indent="-285750" eaLnBrk="0" hangingPunct="0">
              <a:spcBef>
                <a:spcPct val="20000"/>
              </a:spcBef>
              <a:buChar char="–"/>
              <a:defRPr sz="2800">
                <a:solidFill>
                  <a:schemeClr val="accent1"/>
                </a:solidFill>
                <a:latin typeface="Arial" charset="0"/>
              </a:defRPr>
            </a:lvl2pPr>
            <a:lvl3pPr marL="1143000" indent="-228600" eaLnBrk="0" hangingPunct="0">
              <a:spcBef>
                <a:spcPct val="20000"/>
              </a:spcBef>
              <a:buChar char="•"/>
              <a:defRPr sz="2400">
                <a:solidFill>
                  <a:schemeClr val="accent1"/>
                </a:solidFill>
                <a:latin typeface="Arial" charset="0"/>
              </a:defRPr>
            </a:lvl3pPr>
            <a:lvl4pPr marL="1600200" indent="-228600" eaLnBrk="0" hangingPunct="0">
              <a:spcBef>
                <a:spcPct val="20000"/>
              </a:spcBef>
              <a:buChar char="–"/>
              <a:defRPr sz="2000">
                <a:solidFill>
                  <a:schemeClr val="accent1"/>
                </a:solidFill>
                <a:latin typeface="Arial" charset="0"/>
              </a:defRPr>
            </a:lvl4pPr>
            <a:lvl5pPr marL="2057400" indent="-228600" eaLnBrk="0" hangingPunct="0">
              <a:spcBef>
                <a:spcPct val="20000"/>
              </a:spcBef>
              <a:buChar char="»"/>
              <a:defRPr sz="2000">
                <a:solidFill>
                  <a:schemeClr val="accent1"/>
                </a:solidFill>
                <a:latin typeface="Arial" charset="0"/>
              </a:defRPr>
            </a:lvl5pPr>
            <a:lvl6pPr marL="2514600" indent="-228600" eaLnBrk="0" fontAlgn="base" hangingPunct="0">
              <a:spcBef>
                <a:spcPct val="20000"/>
              </a:spcBef>
              <a:spcAft>
                <a:spcPct val="0"/>
              </a:spcAft>
              <a:buChar char="»"/>
              <a:defRPr sz="2000">
                <a:solidFill>
                  <a:schemeClr val="accent1"/>
                </a:solidFill>
                <a:latin typeface="Arial" charset="0"/>
              </a:defRPr>
            </a:lvl6pPr>
            <a:lvl7pPr marL="2971800" indent="-228600" eaLnBrk="0" fontAlgn="base" hangingPunct="0">
              <a:spcBef>
                <a:spcPct val="20000"/>
              </a:spcBef>
              <a:spcAft>
                <a:spcPct val="0"/>
              </a:spcAft>
              <a:buChar char="»"/>
              <a:defRPr sz="2000">
                <a:solidFill>
                  <a:schemeClr val="accent1"/>
                </a:solidFill>
                <a:latin typeface="Arial" charset="0"/>
              </a:defRPr>
            </a:lvl7pPr>
            <a:lvl8pPr marL="3429000" indent="-228600" eaLnBrk="0" fontAlgn="base" hangingPunct="0">
              <a:spcBef>
                <a:spcPct val="20000"/>
              </a:spcBef>
              <a:spcAft>
                <a:spcPct val="0"/>
              </a:spcAft>
              <a:buChar char="»"/>
              <a:defRPr sz="2000">
                <a:solidFill>
                  <a:schemeClr val="accent1"/>
                </a:solidFill>
                <a:latin typeface="Arial" charset="0"/>
              </a:defRPr>
            </a:lvl8pPr>
            <a:lvl9pPr marL="3886200" indent="-228600" eaLnBrk="0" fontAlgn="base" hangingPunct="0">
              <a:spcBef>
                <a:spcPct val="20000"/>
              </a:spcBef>
              <a:spcAft>
                <a:spcPct val="0"/>
              </a:spcAft>
              <a:buChar char="»"/>
              <a:defRPr sz="2000">
                <a:solidFill>
                  <a:schemeClr val="accent1"/>
                </a:solidFill>
                <a:latin typeface="Arial" charset="0"/>
              </a:defRPr>
            </a:lvl9pPr>
          </a:lstStyle>
          <a:p>
            <a:pPr eaLnBrk="1" hangingPunct="1">
              <a:spcBef>
                <a:spcPct val="0"/>
              </a:spcBef>
              <a:buFontTx/>
              <a:buAutoNum type="arabicPeriod"/>
            </a:pPr>
            <a:r>
              <a:rPr lang="en-US" altLang="en-US">
                <a:solidFill>
                  <a:schemeClr val="bg1"/>
                </a:solidFill>
              </a:rPr>
              <a:t>Tools Needed</a:t>
            </a:r>
          </a:p>
          <a:p>
            <a:pPr eaLnBrk="1" hangingPunct="1">
              <a:spcBef>
                <a:spcPct val="0"/>
              </a:spcBef>
              <a:buFontTx/>
              <a:buAutoNum type="arabicPeriod"/>
            </a:pPr>
            <a:r>
              <a:rPr lang="en-US" altLang="en-US">
                <a:solidFill>
                  <a:schemeClr val="bg1"/>
                </a:solidFill>
              </a:rPr>
              <a:t>Rightly Dividing</a:t>
            </a:r>
          </a:p>
          <a:p>
            <a:pPr eaLnBrk="1" hangingPunct="1">
              <a:spcBef>
                <a:spcPct val="0"/>
              </a:spcBef>
              <a:buFontTx/>
              <a:buAutoNum type="arabicPeriod"/>
            </a:pPr>
            <a:r>
              <a:rPr lang="en-US" altLang="en-US">
                <a:solidFill>
                  <a:schemeClr val="bg1"/>
                </a:solidFill>
              </a:rPr>
              <a:t>The Words</a:t>
            </a:r>
          </a:p>
          <a:p>
            <a:pPr eaLnBrk="1" hangingPunct="1">
              <a:spcBef>
                <a:spcPct val="0"/>
              </a:spcBef>
              <a:buFontTx/>
              <a:buAutoNum type="arabicPeriod"/>
            </a:pPr>
            <a:r>
              <a:rPr lang="en-US" altLang="en-US">
                <a:solidFill>
                  <a:schemeClr val="bg1"/>
                </a:solidFill>
              </a:rPr>
              <a:t>The Context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2226" name="Oval 2"/>
          <p:cNvSpPr>
            <a:spLocks noChangeArrowheads="1"/>
          </p:cNvSpPr>
          <p:nvPr/>
        </p:nvSpPr>
        <p:spPr bwMode="auto">
          <a:xfrm>
            <a:off x="0" y="2057400"/>
            <a:ext cx="2895600" cy="2743200"/>
          </a:xfrm>
          <a:prstGeom prst="ellipse">
            <a:avLst/>
          </a:prstGeom>
          <a:solidFill>
            <a:srgbClr val="FFFFCC"/>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
        <p:nvSpPr>
          <p:cNvPr id="93187" name="Text Box 3"/>
          <p:cNvSpPr txBox="1">
            <a:spLocks noChangeArrowheads="1"/>
          </p:cNvSpPr>
          <p:nvPr/>
        </p:nvSpPr>
        <p:spPr bwMode="auto">
          <a:xfrm>
            <a:off x="0" y="0"/>
            <a:ext cx="3276600" cy="762000"/>
          </a:xfrm>
          <a:prstGeom prst="rect">
            <a:avLst/>
          </a:prstGeom>
          <a:noFill/>
          <a:ln w="9525">
            <a:noFill/>
            <a:miter lim="800000"/>
            <a:headEnd/>
            <a:tailEnd/>
          </a:ln>
          <a:effectLst/>
        </p:spPr>
        <p:txBody>
          <a:bodyPr>
            <a:spAutoFit/>
          </a:bodyPr>
          <a:lstStyle/>
          <a:p>
            <a:pPr eaLnBrk="0" hangingPunct="0">
              <a:spcBef>
                <a:spcPct val="50000"/>
              </a:spcBef>
              <a:defRPr/>
            </a:pPr>
            <a:r>
              <a:rPr lang="en-US" sz="4400" b="1" u="sng" dirty="0">
                <a:effectLst>
                  <a:outerShdw blurRad="38100" dist="38100" dir="2700000" algn="tl">
                    <a:srgbClr val="FFFFFF"/>
                  </a:outerShdw>
                </a:effectLst>
                <a:cs typeface="+mn-cs"/>
              </a:rPr>
              <a:t>Patriarchal</a:t>
            </a:r>
          </a:p>
        </p:txBody>
      </p:sp>
      <p:sp>
        <p:nvSpPr>
          <p:cNvPr id="52228" name="Text Box 4"/>
          <p:cNvSpPr txBox="1">
            <a:spLocks noChangeArrowheads="1"/>
          </p:cNvSpPr>
          <p:nvPr/>
        </p:nvSpPr>
        <p:spPr bwMode="auto">
          <a:xfrm>
            <a:off x="609600" y="762000"/>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4000">
                <a:latin typeface="Arial Narrow" pitchFamily="34" charset="0"/>
              </a:rPr>
              <a:t>Family</a:t>
            </a:r>
          </a:p>
        </p:txBody>
      </p:sp>
      <p:sp>
        <p:nvSpPr>
          <p:cNvPr id="52229" name="Text Box 5"/>
          <p:cNvSpPr txBox="1">
            <a:spLocks noChangeArrowheads="1"/>
          </p:cNvSpPr>
          <p:nvPr/>
        </p:nvSpPr>
        <p:spPr bwMode="auto">
          <a:xfrm>
            <a:off x="2884488" y="979488"/>
            <a:ext cx="392112" cy="504825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800" b="1"/>
              <a:t>R</a:t>
            </a:r>
          </a:p>
          <a:p>
            <a:pPr algn="ctr">
              <a:spcBef>
                <a:spcPct val="50000"/>
              </a:spcBef>
              <a:buFontTx/>
              <a:buNone/>
            </a:pPr>
            <a:r>
              <a:rPr lang="en-US" altLang="en-US" sz="2800" b="1"/>
              <a:t>e</a:t>
            </a:r>
          </a:p>
          <a:p>
            <a:pPr algn="ctr">
              <a:spcBef>
                <a:spcPct val="50000"/>
              </a:spcBef>
              <a:buFontTx/>
              <a:buNone/>
            </a:pPr>
            <a:r>
              <a:rPr lang="en-US" altLang="en-US" sz="2800" b="1"/>
              <a:t>d</a:t>
            </a:r>
          </a:p>
          <a:p>
            <a:pPr algn="ctr">
              <a:spcBef>
                <a:spcPct val="50000"/>
              </a:spcBef>
              <a:buFontTx/>
              <a:buNone/>
            </a:pPr>
            <a:endParaRPr lang="en-US" altLang="en-US" sz="2800" b="1"/>
          </a:p>
          <a:p>
            <a:pPr algn="ctr">
              <a:spcBef>
                <a:spcPct val="50000"/>
              </a:spcBef>
              <a:buFontTx/>
              <a:buNone/>
            </a:pPr>
            <a:endParaRPr lang="en-US" altLang="en-US" sz="2800" b="1"/>
          </a:p>
          <a:p>
            <a:pPr algn="ctr">
              <a:spcBef>
                <a:spcPct val="50000"/>
              </a:spcBef>
              <a:buFontTx/>
              <a:buNone/>
            </a:pPr>
            <a:r>
              <a:rPr lang="en-US" altLang="en-US" sz="2800" b="1"/>
              <a:t>S</a:t>
            </a:r>
          </a:p>
          <a:p>
            <a:pPr algn="ctr">
              <a:spcBef>
                <a:spcPct val="50000"/>
              </a:spcBef>
              <a:buFontTx/>
              <a:buNone/>
            </a:pPr>
            <a:r>
              <a:rPr lang="en-US" altLang="en-US" sz="2800" b="1"/>
              <a:t>e</a:t>
            </a:r>
          </a:p>
          <a:p>
            <a:pPr algn="ctr">
              <a:spcBef>
                <a:spcPct val="50000"/>
              </a:spcBef>
              <a:buFontTx/>
              <a:buNone/>
            </a:pPr>
            <a:r>
              <a:rPr lang="en-US" altLang="en-US" sz="2800" b="1"/>
              <a:t>a</a:t>
            </a:r>
          </a:p>
        </p:txBody>
      </p:sp>
      <p:sp>
        <p:nvSpPr>
          <p:cNvPr id="52230" name="Text Box 6"/>
          <p:cNvSpPr txBox="1">
            <a:spLocks noChangeArrowheads="1"/>
          </p:cNvSpPr>
          <p:nvPr/>
        </p:nvSpPr>
        <p:spPr bwMode="auto">
          <a:xfrm>
            <a:off x="228600" y="29718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a:solidFill>
                  <a:srgbClr val="0000FF"/>
                </a:solidFill>
                <a:latin typeface="Arial Narrow" pitchFamily="34" charset="0"/>
              </a:rPr>
              <a:t>Flood</a:t>
            </a:r>
          </a:p>
        </p:txBody>
      </p:sp>
      <p:sp>
        <p:nvSpPr>
          <p:cNvPr id="52231" name="Text Box 7"/>
          <p:cNvSpPr txBox="1">
            <a:spLocks noChangeArrowheads="1"/>
          </p:cNvSpPr>
          <p:nvPr/>
        </p:nvSpPr>
        <p:spPr bwMode="auto">
          <a:xfrm>
            <a:off x="762000" y="22098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3600" u="sng">
                <a:latin typeface="Arial Narrow" pitchFamily="34" charset="0"/>
              </a:rPr>
              <a:t>ADAM</a:t>
            </a:r>
          </a:p>
        </p:txBody>
      </p:sp>
      <p:pic>
        <p:nvPicPr>
          <p:cNvPr id="52232" name="Picture 8" descr="BSONO0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971800"/>
            <a:ext cx="6873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 Box 9"/>
          <p:cNvSpPr txBox="1">
            <a:spLocks noChangeArrowheads="1"/>
          </p:cNvSpPr>
          <p:nvPr/>
        </p:nvSpPr>
        <p:spPr bwMode="auto">
          <a:xfrm>
            <a:off x="457200" y="53340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4000" b="1">
                <a:solidFill>
                  <a:srgbClr val="FF0000"/>
                </a:solidFill>
                <a:latin typeface="Arial Narrow" pitchFamily="34" charset="0"/>
              </a:rPr>
              <a:t>2500 years</a:t>
            </a:r>
          </a:p>
        </p:txBody>
      </p:sp>
      <p:sp>
        <p:nvSpPr>
          <p:cNvPr id="52234" name="Text Box 10"/>
          <p:cNvSpPr txBox="1">
            <a:spLocks noChangeArrowheads="1"/>
          </p:cNvSpPr>
          <p:nvPr/>
        </p:nvSpPr>
        <p:spPr bwMode="auto">
          <a:xfrm>
            <a:off x="381000" y="37338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3600">
                <a:latin typeface="Arial" charset="0"/>
              </a:rPr>
              <a:t>Abraham</a:t>
            </a:r>
          </a:p>
        </p:txBody>
      </p:sp>
      <p:sp>
        <p:nvSpPr>
          <p:cNvPr id="93195" name="Text Box 11"/>
          <p:cNvSpPr txBox="1">
            <a:spLocks noChangeArrowheads="1"/>
          </p:cNvSpPr>
          <p:nvPr/>
        </p:nvSpPr>
        <p:spPr bwMode="auto">
          <a:xfrm>
            <a:off x="3733800" y="533400"/>
            <a:ext cx="5257800" cy="5570538"/>
          </a:xfrm>
          <a:prstGeom prst="rect">
            <a:avLst/>
          </a:prstGeom>
          <a:noFill/>
          <a:ln w="9525">
            <a:noFill/>
            <a:miter lim="800000"/>
            <a:headEnd/>
            <a:tailEnd/>
          </a:ln>
          <a:effectLst/>
        </p:spPr>
        <p:txBody>
          <a:bodyPr>
            <a:spAutoFit/>
          </a:bodyPr>
          <a:lstStyle/>
          <a:p>
            <a:pPr>
              <a:spcBef>
                <a:spcPct val="50000"/>
              </a:spcBef>
              <a:defRPr/>
            </a:pPr>
            <a:r>
              <a:rPr lang="en-US" sz="4400" b="1" u="sng" dirty="0">
                <a:effectLst>
                  <a:outerShdw blurRad="38100" dist="38100" dir="2700000" algn="tl">
                    <a:srgbClr val="FFFFFF"/>
                  </a:outerShdw>
                </a:effectLst>
                <a:cs typeface="+mn-cs"/>
              </a:rPr>
              <a:t>Call of Abraham</a:t>
            </a:r>
          </a:p>
          <a:p>
            <a:pPr>
              <a:lnSpc>
                <a:spcPct val="80000"/>
              </a:lnSpc>
              <a:spcBef>
                <a:spcPct val="50000"/>
              </a:spcBef>
              <a:defRPr/>
            </a:pPr>
            <a:r>
              <a:rPr lang="en-US" sz="4000" dirty="0">
                <a:cs typeface="+mn-cs"/>
              </a:rPr>
              <a:t>Gen 12 - Ur</a:t>
            </a:r>
          </a:p>
          <a:p>
            <a:pPr>
              <a:lnSpc>
                <a:spcPct val="80000"/>
              </a:lnSpc>
              <a:spcBef>
                <a:spcPct val="50000"/>
              </a:spcBef>
              <a:defRPr/>
            </a:pPr>
            <a:r>
              <a:rPr lang="en-US" sz="4000" dirty="0">
                <a:cs typeface="+mn-cs"/>
              </a:rPr>
              <a:t>Isaac - Jacob [Israel]</a:t>
            </a:r>
          </a:p>
          <a:p>
            <a:pPr>
              <a:lnSpc>
                <a:spcPct val="80000"/>
              </a:lnSpc>
              <a:spcBef>
                <a:spcPct val="50000"/>
              </a:spcBef>
              <a:defRPr/>
            </a:pPr>
            <a:r>
              <a:rPr lang="en-US" sz="4000" dirty="0">
                <a:cs typeface="+mn-cs"/>
              </a:rPr>
              <a:t>12 Sons</a:t>
            </a:r>
          </a:p>
          <a:p>
            <a:pPr>
              <a:lnSpc>
                <a:spcPct val="80000"/>
              </a:lnSpc>
              <a:spcBef>
                <a:spcPct val="50000"/>
              </a:spcBef>
              <a:defRPr/>
            </a:pPr>
            <a:r>
              <a:rPr lang="en-US" sz="4000" dirty="0">
                <a:cs typeface="+mn-cs"/>
              </a:rPr>
              <a:t>Joseph-sold - Egypt</a:t>
            </a:r>
          </a:p>
          <a:p>
            <a:pPr>
              <a:lnSpc>
                <a:spcPct val="80000"/>
              </a:lnSpc>
              <a:spcBef>
                <a:spcPct val="50000"/>
              </a:spcBef>
              <a:defRPr/>
            </a:pPr>
            <a:r>
              <a:rPr lang="en-US" sz="4000" dirty="0">
                <a:cs typeface="+mn-cs"/>
              </a:rPr>
              <a:t>Slavery </a:t>
            </a:r>
          </a:p>
          <a:p>
            <a:pPr>
              <a:lnSpc>
                <a:spcPct val="80000"/>
              </a:lnSpc>
              <a:spcBef>
                <a:spcPct val="50000"/>
              </a:spcBef>
              <a:defRPr/>
            </a:pPr>
            <a:r>
              <a:rPr lang="en-US" sz="4000" b="1" dirty="0">
                <a:solidFill>
                  <a:schemeClr val="accent1"/>
                </a:solidFill>
                <a:effectLst>
                  <a:outerShdw blurRad="38100" dist="38100" dir="2700000" algn="tl">
                    <a:srgbClr val="000000"/>
                  </a:outerShdw>
                </a:effectLst>
                <a:cs typeface="+mn-cs"/>
              </a:rPr>
              <a:t>Moses - Deliverer</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7924800" y="304800"/>
          <a:ext cx="952500" cy="2409825"/>
        </p:xfrm>
        <a:graphic>
          <a:graphicData uri="http://schemas.openxmlformats.org/presentationml/2006/ole">
            <mc:AlternateContent xmlns:mc="http://schemas.openxmlformats.org/markup-compatibility/2006">
              <mc:Choice xmlns:v="urn:schemas-microsoft-com:vml" Requires="v">
                <p:oleObj spid="_x0000_s53258" name="Bitmap Image" r:id="rId4" imgW="952633" imgH="2409524" progId="Paint.Picture">
                  <p:embed/>
                </p:oleObj>
              </mc:Choice>
              <mc:Fallback>
                <p:oleObj name="Bitmap Image" r:id="rId4" imgW="952633" imgH="2409524"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304800"/>
                        <a:ext cx="9525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235" name="Text Box 3"/>
          <p:cNvSpPr txBox="1">
            <a:spLocks noChangeArrowheads="1"/>
          </p:cNvSpPr>
          <p:nvPr/>
        </p:nvSpPr>
        <p:spPr bwMode="auto">
          <a:xfrm>
            <a:off x="0" y="0"/>
            <a:ext cx="2971800" cy="762000"/>
          </a:xfrm>
          <a:prstGeom prst="rect">
            <a:avLst/>
          </a:prstGeom>
          <a:noFill/>
          <a:ln w="9525">
            <a:noFill/>
            <a:miter lim="800000"/>
            <a:headEnd/>
            <a:tailEnd/>
          </a:ln>
          <a:effectLst/>
        </p:spPr>
        <p:txBody>
          <a:bodyPr>
            <a:spAutoFit/>
          </a:bodyPr>
          <a:lstStyle/>
          <a:p>
            <a:pPr eaLnBrk="0" hangingPunct="0">
              <a:spcBef>
                <a:spcPct val="50000"/>
              </a:spcBef>
              <a:defRPr/>
            </a:pPr>
            <a:r>
              <a:rPr lang="en-US" sz="4400" b="1" u="sng">
                <a:effectLst>
                  <a:outerShdw blurRad="38100" dist="38100" dir="2700000" algn="tl">
                    <a:srgbClr val="FFFFFF"/>
                  </a:outerShdw>
                </a:effectLst>
                <a:cs typeface="+mn-cs"/>
              </a:rPr>
              <a:t>Mosaical</a:t>
            </a:r>
          </a:p>
        </p:txBody>
      </p:sp>
      <p:sp>
        <p:nvSpPr>
          <p:cNvPr id="53252" name="Text Box 4"/>
          <p:cNvSpPr txBox="1">
            <a:spLocks noChangeArrowheads="1"/>
          </p:cNvSpPr>
          <p:nvPr/>
        </p:nvSpPr>
        <p:spPr bwMode="auto">
          <a:xfrm>
            <a:off x="0" y="7620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4000">
                <a:latin typeface="Arial Narrow" pitchFamily="34" charset="0"/>
              </a:rPr>
              <a:t>National</a:t>
            </a:r>
          </a:p>
        </p:txBody>
      </p:sp>
      <p:sp>
        <p:nvSpPr>
          <p:cNvPr id="53253" name="Oval 5"/>
          <p:cNvSpPr>
            <a:spLocks noChangeArrowheads="1"/>
          </p:cNvSpPr>
          <p:nvPr/>
        </p:nvSpPr>
        <p:spPr bwMode="auto">
          <a:xfrm>
            <a:off x="228600" y="1981200"/>
            <a:ext cx="2819400" cy="2743200"/>
          </a:xfrm>
          <a:prstGeom prst="ellipse">
            <a:avLst/>
          </a:prstGeom>
          <a:solidFill>
            <a:srgbClr val="FFFFCC"/>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
        <p:nvSpPr>
          <p:cNvPr id="53254" name="Text Box 6"/>
          <p:cNvSpPr txBox="1">
            <a:spLocks noChangeArrowheads="1"/>
          </p:cNvSpPr>
          <p:nvPr/>
        </p:nvSpPr>
        <p:spPr bwMode="auto">
          <a:xfrm>
            <a:off x="838200" y="22098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3600" u="sng">
                <a:latin typeface="Arial Narrow" pitchFamily="34" charset="0"/>
              </a:rPr>
              <a:t>MOSES</a:t>
            </a:r>
            <a:endParaRPr lang="en-US" altLang="en-US" sz="3600">
              <a:latin typeface="Arial Narrow" pitchFamily="34" charset="0"/>
            </a:endParaRPr>
          </a:p>
        </p:txBody>
      </p:sp>
      <p:sp>
        <p:nvSpPr>
          <p:cNvPr id="53255" name="Text Box 7"/>
          <p:cNvSpPr txBox="1">
            <a:spLocks noChangeArrowheads="1"/>
          </p:cNvSpPr>
          <p:nvPr/>
        </p:nvSpPr>
        <p:spPr bwMode="auto">
          <a:xfrm>
            <a:off x="838200" y="29718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b="1">
                <a:solidFill>
                  <a:srgbClr val="996633"/>
                </a:solidFill>
                <a:latin typeface="Arial Narrow" pitchFamily="34" charset="0"/>
              </a:rPr>
              <a:t>Mt. Sinai</a:t>
            </a:r>
          </a:p>
        </p:txBody>
      </p:sp>
      <p:sp>
        <p:nvSpPr>
          <p:cNvPr id="53256" name="Text Box 8"/>
          <p:cNvSpPr txBox="1">
            <a:spLocks noChangeArrowheads="1"/>
          </p:cNvSpPr>
          <p:nvPr/>
        </p:nvSpPr>
        <p:spPr bwMode="auto">
          <a:xfrm>
            <a:off x="304800" y="51816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4000" b="1">
                <a:solidFill>
                  <a:srgbClr val="FF0000"/>
                </a:solidFill>
                <a:latin typeface="Arial Narrow" pitchFamily="34" charset="0"/>
              </a:rPr>
              <a:t>1500 years</a:t>
            </a:r>
          </a:p>
        </p:txBody>
      </p:sp>
      <p:sp>
        <p:nvSpPr>
          <p:cNvPr id="95241" name="Text Box 9"/>
          <p:cNvSpPr txBox="1">
            <a:spLocks noChangeArrowheads="1"/>
          </p:cNvSpPr>
          <p:nvPr/>
        </p:nvSpPr>
        <p:spPr bwMode="auto">
          <a:xfrm>
            <a:off x="3352800" y="533400"/>
            <a:ext cx="5791200" cy="5334000"/>
          </a:xfrm>
          <a:prstGeom prst="rect">
            <a:avLst/>
          </a:prstGeom>
          <a:noFill/>
          <a:ln w="9525">
            <a:noFill/>
            <a:miter lim="800000"/>
            <a:headEnd/>
            <a:tailEnd/>
          </a:ln>
          <a:effectLst/>
        </p:spPr>
        <p:txBody>
          <a:bodyPr>
            <a:spAutoFit/>
          </a:bodyPr>
          <a:lstStyle/>
          <a:p>
            <a:pPr>
              <a:spcBef>
                <a:spcPct val="50000"/>
              </a:spcBef>
              <a:defRPr/>
            </a:pPr>
            <a:r>
              <a:rPr lang="en-US" sz="4400" b="1" u="sng">
                <a:solidFill>
                  <a:schemeClr val="accent1"/>
                </a:solidFill>
                <a:effectLst>
                  <a:outerShdw blurRad="38100" dist="38100" dir="2700000" algn="tl">
                    <a:srgbClr val="000000"/>
                  </a:outerShdw>
                </a:effectLst>
                <a:cs typeface="+mn-cs"/>
              </a:rPr>
              <a:t>Law of Moses</a:t>
            </a:r>
          </a:p>
          <a:p>
            <a:pPr>
              <a:spcBef>
                <a:spcPct val="50000"/>
              </a:spcBef>
              <a:defRPr/>
            </a:pPr>
            <a:r>
              <a:rPr lang="en-US" sz="4000">
                <a:cs typeface="+mn-cs"/>
              </a:rPr>
              <a:t>Abraham’s seed</a:t>
            </a:r>
          </a:p>
          <a:p>
            <a:pPr>
              <a:spcBef>
                <a:spcPct val="50000"/>
              </a:spcBef>
              <a:defRPr/>
            </a:pPr>
            <a:r>
              <a:rPr lang="en-US" sz="4000">
                <a:cs typeface="+mn-cs"/>
              </a:rPr>
              <a:t>430 yrs.-Gal.3:16-17</a:t>
            </a:r>
          </a:p>
          <a:p>
            <a:pPr>
              <a:spcBef>
                <a:spcPct val="50000"/>
              </a:spcBef>
              <a:defRPr/>
            </a:pPr>
            <a:r>
              <a:rPr lang="en-US" sz="4000">
                <a:cs typeface="+mn-cs"/>
              </a:rPr>
              <a:t>Wilderness 40 years</a:t>
            </a:r>
          </a:p>
          <a:p>
            <a:pPr>
              <a:spcBef>
                <a:spcPct val="50000"/>
              </a:spcBef>
              <a:defRPr/>
            </a:pPr>
            <a:r>
              <a:rPr lang="en-US" sz="4000">
                <a:cs typeface="+mn-cs"/>
              </a:rPr>
              <a:t>Judges - Kings - divided</a:t>
            </a:r>
          </a:p>
          <a:p>
            <a:pPr>
              <a:spcBef>
                <a:spcPct val="50000"/>
              </a:spcBef>
              <a:defRPr/>
            </a:pPr>
            <a:r>
              <a:rPr lang="en-US" sz="4000">
                <a:cs typeface="+mn-cs"/>
              </a:rPr>
              <a:t>Christ born - Gal.4:4-5</a:t>
            </a:r>
            <a:endParaRPr lang="en-US" sz="4400">
              <a:cs typeface="+mn-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aphicFrame>
        <p:nvGraphicFramePr>
          <p:cNvPr id="54274" name="Object 2"/>
          <p:cNvGraphicFramePr>
            <a:graphicFrameLocks noChangeAspect="1"/>
          </p:cNvGraphicFramePr>
          <p:nvPr/>
        </p:nvGraphicFramePr>
        <p:xfrm>
          <a:off x="0" y="1524000"/>
          <a:ext cx="952500" cy="2409825"/>
        </p:xfrm>
        <a:graphic>
          <a:graphicData uri="http://schemas.openxmlformats.org/presentationml/2006/ole">
            <mc:AlternateContent xmlns:mc="http://schemas.openxmlformats.org/markup-compatibility/2006">
              <mc:Choice xmlns:v="urn:schemas-microsoft-com:vml" Requires="v">
                <p:oleObj spid="_x0000_s54282" name="Bitmap Image" r:id="rId4" imgW="952633" imgH="2409524" progId="Paint.Picture">
                  <p:embed/>
                </p:oleObj>
              </mc:Choice>
              <mc:Fallback>
                <p:oleObj name="Bitmap Image" r:id="rId4" imgW="952633" imgH="2409524"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9525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5" name="Object 3"/>
          <p:cNvGraphicFramePr>
            <a:graphicFrameLocks noChangeAspect="1"/>
          </p:cNvGraphicFramePr>
          <p:nvPr/>
        </p:nvGraphicFramePr>
        <p:xfrm>
          <a:off x="609600" y="2514600"/>
          <a:ext cx="2819400" cy="2809875"/>
        </p:xfrm>
        <a:graphic>
          <a:graphicData uri="http://schemas.openxmlformats.org/presentationml/2006/ole">
            <mc:AlternateContent xmlns:mc="http://schemas.openxmlformats.org/markup-compatibility/2006">
              <mc:Choice xmlns:v="urn:schemas-microsoft-com:vml" Requires="v">
                <p:oleObj spid="_x0000_s54283" name="Bitmap Image" r:id="rId6" imgW="2619048" imgH="2809524" progId="Paint.Picture">
                  <p:embed/>
                </p:oleObj>
              </mc:Choice>
              <mc:Fallback>
                <p:oleObj name="Bitmap Image" r:id="rId6" imgW="2619048" imgH="2809524"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514600"/>
                        <a:ext cx="28194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284" name="Text Box 4"/>
          <p:cNvSpPr txBox="1">
            <a:spLocks noChangeArrowheads="1"/>
          </p:cNvSpPr>
          <p:nvPr/>
        </p:nvSpPr>
        <p:spPr bwMode="auto">
          <a:xfrm>
            <a:off x="0" y="0"/>
            <a:ext cx="3200400" cy="701675"/>
          </a:xfrm>
          <a:prstGeom prst="rect">
            <a:avLst/>
          </a:prstGeom>
          <a:noFill/>
          <a:ln w="9525">
            <a:noFill/>
            <a:miter lim="800000"/>
            <a:headEnd/>
            <a:tailEnd/>
          </a:ln>
          <a:effectLst/>
        </p:spPr>
        <p:txBody>
          <a:bodyPr>
            <a:spAutoFit/>
          </a:bodyPr>
          <a:lstStyle/>
          <a:p>
            <a:pPr eaLnBrk="0" hangingPunct="0">
              <a:spcBef>
                <a:spcPct val="50000"/>
              </a:spcBef>
              <a:defRPr/>
            </a:pPr>
            <a:r>
              <a:rPr lang="en-US" sz="4000" b="1" u="sng">
                <a:effectLst>
                  <a:outerShdw blurRad="38100" dist="38100" dir="2700000" algn="tl">
                    <a:srgbClr val="FFFFFF"/>
                  </a:outerShdw>
                </a:effectLst>
                <a:cs typeface="+mn-cs"/>
              </a:rPr>
              <a:t>Christianity</a:t>
            </a:r>
          </a:p>
        </p:txBody>
      </p:sp>
      <p:sp>
        <p:nvSpPr>
          <p:cNvPr id="54277" name="Text Box 5"/>
          <p:cNvSpPr txBox="1">
            <a:spLocks noChangeArrowheads="1"/>
          </p:cNvSpPr>
          <p:nvPr/>
        </p:nvSpPr>
        <p:spPr bwMode="auto">
          <a:xfrm>
            <a:off x="0" y="6858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4000">
                <a:latin typeface="Arial Narrow" pitchFamily="34" charset="0"/>
              </a:rPr>
              <a:t>International</a:t>
            </a:r>
          </a:p>
        </p:txBody>
      </p:sp>
      <p:sp>
        <p:nvSpPr>
          <p:cNvPr id="54278" name="Text Box 6"/>
          <p:cNvSpPr txBox="1">
            <a:spLocks noChangeArrowheads="1"/>
          </p:cNvSpPr>
          <p:nvPr/>
        </p:nvSpPr>
        <p:spPr bwMode="auto">
          <a:xfrm>
            <a:off x="1295400" y="29718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3600" u="sng">
                <a:latin typeface="Arial Narrow" pitchFamily="34" charset="0"/>
              </a:rPr>
              <a:t>CHRIST</a:t>
            </a:r>
            <a:endParaRPr lang="en-US" altLang="en-US" sz="3600">
              <a:latin typeface="Arial Narrow" pitchFamily="34" charset="0"/>
            </a:endParaRPr>
          </a:p>
        </p:txBody>
      </p:sp>
      <p:sp>
        <p:nvSpPr>
          <p:cNvPr id="54279" name="Text Box 7"/>
          <p:cNvSpPr txBox="1">
            <a:spLocks noChangeArrowheads="1"/>
          </p:cNvSpPr>
          <p:nvPr/>
        </p:nvSpPr>
        <p:spPr bwMode="auto">
          <a:xfrm>
            <a:off x="762000" y="37338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b="1">
                <a:latin typeface="Arial" charset="0"/>
              </a:rPr>
              <a:t>CHURCH</a:t>
            </a:r>
            <a:r>
              <a:rPr lang="en-US" altLang="en-US" sz="3600">
                <a:latin typeface="Arial" charset="0"/>
              </a:rPr>
              <a:t> </a:t>
            </a:r>
          </a:p>
        </p:txBody>
      </p:sp>
      <p:sp>
        <p:nvSpPr>
          <p:cNvPr id="97288" name="Text Box 8"/>
          <p:cNvSpPr txBox="1">
            <a:spLocks noChangeArrowheads="1"/>
          </p:cNvSpPr>
          <p:nvPr/>
        </p:nvSpPr>
        <p:spPr bwMode="auto">
          <a:xfrm>
            <a:off x="533400" y="5791200"/>
            <a:ext cx="2362200" cy="762000"/>
          </a:xfrm>
          <a:prstGeom prst="rect">
            <a:avLst/>
          </a:prstGeom>
          <a:noFill/>
          <a:ln w="9525">
            <a:noFill/>
            <a:miter lim="800000"/>
            <a:headEnd/>
            <a:tailEnd/>
          </a:ln>
          <a:effectLst/>
        </p:spPr>
        <p:txBody>
          <a:bodyPr>
            <a:spAutoFit/>
          </a:bodyPr>
          <a:lstStyle/>
          <a:p>
            <a:pPr>
              <a:spcBef>
                <a:spcPct val="50000"/>
              </a:spcBef>
              <a:defRPr/>
            </a:pPr>
            <a:r>
              <a:rPr lang="en-US" sz="4400" b="1" dirty="0">
                <a:solidFill>
                  <a:srgbClr val="FF0000"/>
                </a:solidFill>
                <a:effectLst>
                  <a:outerShdw blurRad="38100" dist="38100" dir="2700000" algn="tl">
                    <a:srgbClr val="000000"/>
                  </a:outerShdw>
                </a:effectLst>
                <a:latin typeface="Arial Narrow" pitchFamily="34" charset="0"/>
                <a:cs typeface="+mn-cs"/>
              </a:rPr>
              <a:t>In effect...</a:t>
            </a:r>
          </a:p>
        </p:txBody>
      </p:sp>
      <p:sp>
        <p:nvSpPr>
          <p:cNvPr id="97289" name="Text Box 9"/>
          <p:cNvSpPr txBox="1">
            <a:spLocks noChangeArrowheads="1"/>
          </p:cNvSpPr>
          <p:nvPr/>
        </p:nvSpPr>
        <p:spPr bwMode="auto">
          <a:xfrm>
            <a:off x="3429000" y="381000"/>
            <a:ext cx="5715000" cy="6248400"/>
          </a:xfrm>
          <a:prstGeom prst="rect">
            <a:avLst/>
          </a:prstGeom>
          <a:noFill/>
          <a:ln w="9525">
            <a:noFill/>
            <a:miter lim="800000"/>
            <a:headEnd/>
            <a:tailEnd/>
          </a:ln>
          <a:effectLst/>
        </p:spPr>
        <p:txBody>
          <a:bodyPr>
            <a:spAutoFit/>
          </a:bodyPr>
          <a:lstStyle/>
          <a:p>
            <a:pPr>
              <a:spcBef>
                <a:spcPct val="50000"/>
              </a:spcBef>
              <a:defRPr/>
            </a:pPr>
            <a:r>
              <a:rPr lang="en-US" sz="4400" b="1" u="sng" dirty="0">
                <a:effectLst>
                  <a:outerShdw blurRad="38100" dist="38100" dir="2700000" algn="tl">
                    <a:srgbClr val="FFFFFF"/>
                  </a:outerShdw>
                </a:effectLst>
                <a:cs typeface="+mn-cs"/>
              </a:rPr>
              <a:t>Established Church</a:t>
            </a:r>
          </a:p>
          <a:p>
            <a:pPr>
              <a:spcBef>
                <a:spcPct val="50000"/>
              </a:spcBef>
              <a:defRPr/>
            </a:pPr>
            <a:r>
              <a:rPr lang="en-US" sz="4000" b="1" dirty="0">
                <a:solidFill>
                  <a:srgbClr val="FF0000"/>
                </a:solidFill>
                <a:cs typeface="+mn-cs"/>
              </a:rPr>
              <a:t>Matt</a:t>
            </a:r>
            <a:r>
              <a:rPr lang="en-US" sz="4000" b="1" dirty="0">
                <a:solidFill>
                  <a:srgbClr val="FF0000"/>
                </a:solidFill>
                <a:cs typeface="+mn-cs"/>
              </a:rPr>
              <a:t>. 16:18</a:t>
            </a:r>
          </a:p>
          <a:p>
            <a:pPr>
              <a:spcBef>
                <a:spcPct val="50000"/>
              </a:spcBef>
              <a:defRPr/>
            </a:pPr>
            <a:r>
              <a:rPr lang="en-US" sz="4000" b="1" dirty="0">
                <a:solidFill>
                  <a:srgbClr val="FF0000"/>
                </a:solidFill>
                <a:cs typeface="+mn-cs"/>
              </a:rPr>
              <a:t>Col</a:t>
            </a:r>
            <a:r>
              <a:rPr lang="en-US" sz="4000" b="1" dirty="0">
                <a:solidFill>
                  <a:srgbClr val="FF0000"/>
                </a:solidFill>
                <a:cs typeface="+mn-cs"/>
              </a:rPr>
              <a:t>. 2:14</a:t>
            </a:r>
            <a:r>
              <a:rPr lang="en-US" sz="4000" dirty="0">
                <a:cs typeface="+mn-cs"/>
              </a:rPr>
              <a:t> </a:t>
            </a:r>
            <a:r>
              <a:rPr lang="en-US" sz="4000" dirty="0">
                <a:cs typeface="+mn-cs"/>
              </a:rPr>
              <a:t>Law ended</a:t>
            </a:r>
          </a:p>
          <a:p>
            <a:pPr>
              <a:spcBef>
                <a:spcPct val="50000"/>
              </a:spcBef>
              <a:defRPr/>
            </a:pPr>
            <a:r>
              <a:rPr lang="en-US" sz="4000" dirty="0">
                <a:cs typeface="+mn-cs"/>
              </a:rPr>
              <a:t>1</a:t>
            </a:r>
            <a:r>
              <a:rPr lang="en-US" sz="4000" baseline="30000" dirty="0">
                <a:cs typeface="+mn-cs"/>
              </a:rPr>
              <a:t>st</a:t>
            </a:r>
            <a:r>
              <a:rPr lang="en-US" sz="4000" dirty="0">
                <a:cs typeface="+mn-cs"/>
              </a:rPr>
              <a:t> Pentecost after Res.</a:t>
            </a:r>
          </a:p>
          <a:p>
            <a:pPr>
              <a:spcBef>
                <a:spcPct val="50000"/>
              </a:spcBef>
              <a:defRPr/>
            </a:pPr>
            <a:r>
              <a:rPr lang="en-US" sz="4000" dirty="0">
                <a:cs typeface="+mn-cs"/>
              </a:rPr>
              <a:t>Peter </a:t>
            </a:r>
            <a:r>
              <a:rPr lang="en-US" sz="4000" dirty="0">
                <a:cs typeface="+mn-cs"/>
              </a:rPr>
              <a:t>preached- </a:t>
            </a:r>
            <a:r>
              <a:rPr lang="en-US" sz="4000" b="1" dirty="0">
                <a:solidFill>
                  <a:srgbClr val="FF0000"/>
                </a:solidFill>
                <a:cs typeface="+mn-cs"/>
              </a:rPr>
              <a:t>Acts </a:t>
            </a:r>
            <a:r>
              <a:rPr lang="en-US" sz="4000" b="1" dirty="0">
                <a:solidFill>
                  <a:srgbClr val="FF0000"/>
                </a:solidFill>
                <a:cs typeface="+mn-cs"/>
              </a:rPr>
              <a:t>2</a:t>
            </a:r>
          </a:p>
          <a:p>
            <a:pPr>
              <a:spcBef>
                <a:spcPct val="50000"/>
              </a:spcBef>
              <a:defRPr/>
            </a:pPr>
            <a:r>
              <a:rPr lang="en-US" sz="4000" dirty="0">
                <a:cs typeface="+mn-cs"/>
              </a:rPr>
              <a:t>3,000 added to church</a:t>
            </a:r>
          </a:p>
          <a:p>
            <a:pPr>
              <a:spcBef>
                <a:spcPct val="50000"/>
              </a:spcBef>
              <a:defRPr/>
            </a:pPr>
            <a:endParaRPr lang="en-US" sz="4000" dirty="0">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nvGraphicFramePr>
        <p:xfrm>
          <a:off x="5715000" y="1295400"/>
          <a:ext cx="952500" cy="2409825"/>
        </p:xfrm>
        <a:graphic>
          <a:graphicData uri="http://schemas.openxmlformats.org/presentationml/2006/ole">
            <mc:AlternateContent xmlns:mc="http://schemas.openxmlformats.org/markup-compatibility/2006">
              <mc:Choice xmlns:v="urn:schemas-microsoft-com:vml" Requires="v">
                <p:oleObj spid="_x0000_s55323" name="Bitmap Image" r:id="rId4" imgW="952633" imgH="2409524" progId="Paint.Picture">
                  <p:embed/>
                </p:oleObj>
              </mc:Choice>
              <mc:Fallback>
                <p:oleObj name="Bitmap Image" r:id="rId4" imgW="952633" imgH="2409524"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295400"/>
                        <a:ext cx="9525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9" name="Object 3"/>
          <p:cNvGraphicFramePr>
            <a:graphicFrameLocks noChangeAspect="1"/>
          </p:cNvGraphicFramePr>
          <p:nvPr/>
        </p:nvGraphicFramePr>
        <p:xfrm>
          <a:off x="6324600" y="2057400"/>
          <a:ext cx="2819400" cy="2809875"/>
        </p:xfrm>
        <a:graphic>
          <a:graphicData uri="http://schemas.openxmlformats.org/presentationml/2006/ole">
            <mc:AlternateContent xmlns:mc="http://schemas.openxmlformats.org/markup-compatibility/2006">
              <mc:Choice xmlns:v="urn:schemas-microsoft-com:vml" Requires="v">
                <p:oleObj spid="_x0000_s55324" name="Bitmap Image" r:id="rId6" imgW="2619048" imgH="2809524" progId="Paint.Picture">
                  <p:embed/>
                </p:oleObj>
              </mc:Choice>
              <mc:Fallback>
                <p:oleObj name="Bitmap Image" r:id="rId6" imgW="2619048" imgH="2809524"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2057400"/>
                        <a:ext cx="28194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0" name="Oval 4"/>
          <p:cNvSpPr>
            <a:spLocks noChangeArrowheads="1"/>
          </p:cNvSpPr>
          <p:nvPr/>
        </p:nvSpPr>
        <p:spPr bwMode="auto">
          <a:xfrm>
            <a:off x="0" y="2057400"/>
            <a:ext cx="2895600" cy="2743200"/>
          </a:xfrm>
          <a:prstGeom prst="ellipse">
            <a:avLst/>
          </a:prstGeom>
          <a:solidFill>
            <a:srgbClr val="FFFFCC"/>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
        <p:nvSpPr>
          <p:cNvPr id="99333" name="Text Box 5"/>
          <p:cNvSpPr txBox="1">
            <a:spLocks noChangeArrowheads="1"/>
          </p:cNvSpPr>
          <p:nvPr/>
        </p:nvSpPr>
        <p:spPr bwMode="auto">
          <a:xfrm>
            <a:off x="0" y="0"/>
            <a:ext cx="3276600" cy="762000"/>
          </a:xfrm>
          <a:prstGeom prst="rect">
            <a:avLst/>
          </a:prstGeom>
          <a:noFill/>
          <a:ln w="9525">
            <a:noFill/>
            <a:miter lim="800000"/>
            <a:headEnd/>
            <a:tailEnd/>
          </a:ln>
          <a:effectLst/>
        </p:spPr>
        <p:txBody>
          <a:bodyPr>
            <a:spAutoFit/>
          </a:bodyPr>
          <a:lstStyle/>
          <a:p>
            <a:pPr eaLnBrk="0" hangingPunct="0">
              <a:spcBef>
                <a:spcPct val="50000"/>
              </a:spcBef>
              <a:defRPr/>
            </a:pPr>
            <a:r>
              <a:rPr lang="en-US" sz="4400" b="1" u="sng" dirty="0">
                <a:effectLst>
                  <a:outerShdw blurRad="38100" dist="38100" dir="2700000" algn="tl">
                    <a:srgbClr val="FFFFFF"/>
                  </a:outerShdw>
                </a:effectLst>
                <a:cs typeface="+mn-cs"/>
              </a:rPr>
              <a:t>Patriarchal</a:t>
            </a:r>
          </a:p>
        </p:txBody>
      </p:sp>
      <p:sp>
        <p:nvSpPr>
          <p:cNvPr id="99334" name="Text Box 6"/>
          <p:cNvSpPr txBox="1">
            <a:spLocks noChangeArrowheads="1"/>
          </p:cNvSpPr>
          <p:nvPr/>
        </p:nvSpPr>
        <p:spPr bwMode="auto">
          <a:xfrm>
            <a:off x="3429000" y="0"/>
            <a:ext cx="2971800" cy="762000"/>
          </a:xfrm>
          <a:prstGeom prst="rect">
            <a:avLst/>
          </a:prstGeom>
          <a:noFill/>
          <a:ln w="9525">
            <a:noFill/>
            <a:miter lim="800000"/>
            <a:headEnd/>
            <a:tailEnd/>
          </a:ln>
          <a:effectLst/>
        </p:spPr>
        <p:txBody>
          <a:bodyPr>
            <a:spAutoFit/>
          </a:bodyPr>
          <a:lstStyle/>
          <a:p>
            <a:pPr eaLnBrk="0" hangingPunct="0">
              <a:spcBef>
                <a:spcPct val="50000"/>
              </a:spcBef>
              <a:defRPr/>
            </a:pPr>
            <a:r>
              <a:rPr lang="en-US" sz="4400" b="1" u="sng">
                <a:effectLst>
                  <a:outerShdw blurRad="38100" dist="38100" dir="2700000" algn="tl">
                    <a:srgbClr val="FFFFFF"/>
                  </a:outerShdw>
                </a:effectLst>
                <a:cs typeface="+mn-cs"/>
              </a:rPr>
              <a:t>Judaism</a:t>
            </a:r>
          </a:p>
        </p:txBody>
      </p:sp>
      <p:sp>
        <p:nvSpPr>
          <p:cNvPr id="99335" name="Text Box 7"/>
          <p:cNvSpPr txBox="1">
            <a:spLocks noChangeArrowheads="1"/>
          </p:cNvSpPr>
          <p:nvPr/>
        </p:nvSpPr>
        <p:spPr bwMode="auto">
          <a:xfrm>
            <a:off x="6172200" y="0"/>
            <a:ext cx="3200400" cy="701675"/>
          </a:xfrm>
          <a:prstGeom prst="rect">
            <a:avLst/>
          </a:prstGeom>
          <a:noFill/>
          <a:ln w="9525">
            <a:noFill/>
            <a:miter lim="800000"/>
            <a:headEnd/>
            <a:tailEnd/>
          </a:ln>
          <a:effectLst/>
        </p:spPr>
        <p:txBody>
          <a:bodyPr>
            <a:spAutoFit/>
          </a:bodyPr>
          <a:lstStyle/>
          <a:p>
            <a:pPr eaLnBrk="0" hangingPunct="0">
              <a:spcBef>
                <a:spcPct val="50000"/>
              </a:spcBef>
              <a:defRPr/>
            </a:pPr>
            <a:r>
              <a:rPr lang="en-US" sz="4000" b="1" u="sng">
                <a:effectLst>
                  <a:outerShdw blurRad="38100" dist="38100" dir="2700000" algn="tl">
                    <a:srgbClr val="FFFFFF"/>
                  </a:outerShdw>
                </a:effectLst>
                <a:cs typeface="+mn-cs"/>
              </a:rPr>
              <a:t>Christianity</a:t>
            </a:r>
          </a:p>
        </p:txBody>
      </p:sp>
      <p:sp>
        <p:nvSpPr>
          <p:cNvPr id="55304" name="Text Box 8"/>
          <p:cNvSpPr txBox="1">
            <a:spLocks noChangeArrowheads="1"/>
          </p:cNvSpPr>
          <p:nvPr/>
        </p:nvSpPr>
        <p:spPr bwMode="auto">
          <a:xfrm>
            <a:off x="6477000" y="6858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4000">
                <a:latin typeface="Arial Narrow" pitchFamily="34" charset="0"/>
              </a:rPr>
              <a:t>International</a:t>
            </a:r>
          </a:p>
        </p:txBody>
      </p:sp>
      <p:sp>
        <p:nvSpPr>
          <p:cNvPr id="55305" name="Text Box 9"/>
          <p:cNvSpPr txBox="1">
            <a:spLocks noChangeArrowheads="1"/>
          </p:cNvSpPr>
          <p:nvPr/>
        </p:nvSpPr>
        <p:spPr bwMode="auto">
          <a:xfrm>
            <a:off x="3733800" y="6858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4000">
                <a:latin typeface="Arial Narrow" pitchFamily="34" charset="0"/>
              </a:rPr>
              <a:t>National</a:t>
            </a:r>
          </a:p>
        </p:txBody>
      </p:sp>
      <p:sp>
        <p:nvSpPr>
          <p:cNvPr id="55306" name="Text Box 10"/>
          <p:cNvSpPr txBox="1">
            <a:spLocks noChangeArrowheads="1"/>
          </p:cNvSpPr>
          <p:nvPr/>
        </p:nvSpPr>
        <p:spPr bwMode="auto">
          <a:xfrm>
            <a:off x="609600" y="762000"/>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4000">
                <a:latin typeface="Arial Narrow" pitchFamily="34" charset="0"/>
              </a:rPr>
              <a:t>Family</a:t>
            </a:r>
          </a:p>
        </p:txBody>
      </p:sp>
      <p:sp>
        <p:nvSpPr>
          <p:cNvPr id="55307" name="Rectangle 11"/>
          <p:cNvSpPr>
            <a:spLocks noChangeArrowheads="1"/>
          </p:cNvSpPr>
          <p:nvPr/>
        </p:nvSpPr>
        <p:spPr bwMode="auto">
          <a:xfrm>
            <a:off x="2819400" y="1752600"/>
            <a:ext cx="381000" cy="37338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
        <p:nvSpPr>
          <p:cNvPr id="55308" name="Text Box 12"/>
          <p:cNvSpPr txBox="1">
            <a:spLocks noChangeArrowheads="1"/>
          </p:cNvSpPr>
          <p:nvPr/>
        </p:nvSpPr>
        <p:spPr bwMode="auto">
          <a:xfrm>
            <a:off x="2819400" y="1752600"/>
            <a:ext cx="381000" cy="3743325"/>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a:t>R</a:t>
            </a:r>
          </a:p>
          <a:p>
            <a:pPr algn="ctr">
              <a:spcBef>
                <a:spcPct val="50000"/>
              </a:spcBef>
              <a:buFontTx/>
              <a:buNone/>
            </a:pPr>
            <a:r>
              <a:rPr lang="en-US" altLang="en-US" sz="2400"/>
              <a:t>e</a:t>
            </a:r>
          </a:p>
          <a:p>
            <a:pPr algn="ctr">
              <a:spcBef>
                <a:spcPct val="50000"/>
              </a:spcBef>
              <a:buFontTx/>
              <a:buNone/>
            </a:pPr>
            <a:r>
              <a:rPr lang="en-US" altLang="en-US" sz="2400"/>
              <a:t>d</a:t>
            </a:r>
          </a:p>
          <a:p>
            <a:pPr algn="ctr">
              <a:spcBef>
                <a:spcPct val="50000"/>
              </a:spcBef>
              <a:buFontTx/>
              <a:buNone/>
            </a:pPr>
            <a:endParaRPr lang="en-US" altLang="en-US" sz="2400"/>
          </a:p>
          <a:p>
            <a:pPr algn="ctr">
              <a:spcBef>
                <a:spcPct val="50000"/>
              </a:spcBef>
              <a:buFontTx/>
              <a:buNone/>
            </a:pPr>
            <a:r>
              <a:rPr lang="en-US" altLang="en-US" sz="2400"/>
              <a:t>S</a:t>
            </a:r>
          </a:p>
          <a:p>
            <a:pPr algn="ctr">
              <a:spcBef>
                <a:spcPct val="50000"/>
              </a:spcBef>
              <a:buFontTx/>
              <a:buNone/>
            </a:pPr>
            <a:r>
              <a:rPr lang="en-US" altLang="en-US" sz="2400"/>
              <a:t>e</a:t>
            </a:r>
          </a:p>
          <a:p>
            <a:pPr algn="ctr">
              <a:spcBef>
                <a:spcPct val="50000"/>
              </a:spcBef>
              <a:buFontTx/>
              <a:buNone/>
            </a:pPr>
            <a:r>
              <a:rPr lang="en-US" altLang="en-US" sz="2400"/>
              <a:t>a</a:t>
            </a:r>
          </a:p>
        </p:txBody>
      </p:sp>
      <p:sp>
        <p:nvSpPr>
          <p:cNvPr id="55309" name="Rectangle 13"/>
          <p:cNvSpPr>
            <a:spLocks noChangeArrowheads="1"/>
          </p:cNvSpPr>
          <p:nvPr/>
        </p:nvSpPr>
        <p:spPr bwMode="auto">
          <a:xfrm>
            <a:off x="2743200" y="3276600"/>
            <a:ext cx="533400" cy="457200"/>
          </a:xfrm>
          <a:prstGeom prst="rect">
            <a:avLst/>
          </a:prstGeom>
          <a:solidFill>
            <a:srgbClr val="FFFF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
        <p:nvSpPr>
          <p:cNvPr id="55310" name="Oval 14"/>
          <p:cNvSpPr>
            <a:spLocks noChangeArrowheads="1"/>
          </p:cNvSpPr>
          <p:nvPr/>
        </p:nvSpPr>
        <p:spPr bwMode="auto">
          <a:xfrm>
            <a:off x="3200400" y="2057400"/>
            <a:ext cx="2819400" cy="2743200"/>
          </a:xfrm>
          <a:prstGeom prst="ellipse">
            <a:avLst/>
          </a:prstGeom>
          <a:solidFill>
            <a:srgbClr val="FFFFCC"/>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
        <p:nvSpPr>
          <p:cNvPr id="55311" name="Text Box 15"/>
          <p:cNvSpPr txBox="1">
            <a:spLocks noChangeArrowheads="1"/>
          </p:cNvSpPr>
          <p:nvPr/>
        </p:nvSpPr>
        <p:spPr bwMode="auto">
          <a:xfrm>
            <a:off x="304800" y="30480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a:solidFill>
                  <a:srgbClr val="0000FF"/>
                </a:solidFill>
                <a:latin typeface="Arial Narrow" pitchFamily="34" charset="0"/>
              </a:rPr>
              <a:t>Flood</a:t>
            </a:r>
          </a:p>
        </p:txBody>
      </p:sp>
      <p:sp>
        <p:nvSpPr>
          <p:cNvPr id="55312" name="Text Box 16"/>
          <p:cNvSpPr txBox="1">
            <a:spLocks noChangeArrowheads="1"/>
          </p:cNvSpPr>
          <p:nvPr/>
        </p:nvSpPr>
        <p:spPr bwMode="auto">
          <a:xfrm>
            <a:off x="762000" y="22098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3600" u="sng">
                <a:latin typeface="Arial Narrow" pitchFamily="34" charset="0"/>
              </a:rPr>
              <a:t>ADAM</a:t>
            </a:r>
          </a:p>
        </p:txBody>
      </p:sp>
      <p:sp>
        <p:nvSpPr>
          <p:cNvPr id="55313" name="Text Box 17"/>
          <p:cNvSpPr txBox="1">
            <a:spLocks noChangeArrowheads="1"/>
          </p:cNvSpPr>
          <p:nvPr/>
        </p:nvSpPr>
        <p:spPr bwMode="auto">
          <a:xfrm>
            <a:off x="3810000" y="2286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3600" u="sng">
                <a:latin typeface="Arial Narrow" pitchFamily="34" charset="0"/>
              </a:rPr>
              <a:t>MOSES</a:t>
            </a:r>
            <a:endParaRPr lang="en-US" altLang="en-US" sz="3600">
              <a:latin typeface="Arial Narrow" pitchFamily="34" charset="0"/>
            </a:endParaRPr>
          </a:p>
        </p:txBody>
      </p:sp>
      <p:sp>
        <p:nvSpPr>
          <p:cNvPr id="55314" name="Text Box 18"/>
          <p:cNvSpPr txBox="1">
            <a:spLocks noChangeArrowheads="1"/>
          </p:cNvSpPr>
          <p:nvPr/>
        </p:nvSpPr>
        <p:spPr bwMode="auto">
          <a:xfrm>
            <a:off x="7010400" y="2286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3600" u="sng">
                <a:latin typeface="Arial Narrow" pitchFamily="34" charset="0"/>
              </a:rPr>
              <a:t>CHRIST</a:t>
            </a:r>
            <a:endParaRPr lang="en-US" altLang="en-US" sz="3600">
              <a:latin typeface="Arial Narrow" pitchFamily="34" charset="0"/>
            </a:endParaRPr>
          </a:p>
        </p:txBody>
      </p:sp>
      <p:sp>
        <p:nvSpPr>
          <p:cNvPr id="55315" name="Text Box 19"/>
          <p:cNvSpPr txBox="1">
            <a:spLocks noChangeArrowheads="1"/>
          </p:cNvSpPr>
          <p:nvPr/>
        </p:nvSpPr>
        <p:spPr bwMode="auto">
          <a:xfrm>
            <a:off x="6629400" y="33528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3600" b="1">
                <a:latin typeface="Arial" charset="0"/>
              </a:rPr>
              <a:t>CHURCH</a:t>
            </a:r>
            <a:r>
              <a:rPr lang="en-US" altLang="en-US" sz="3600">
                <a:latin typeface="Arial" charset="0"/>
              </a:rPr>
              <a:t> </a:t>
            </a:r>
          </a:p>
        </p:txBody>
      </p:sp>
      <p:sp>
        <p:nvSpPr>
          <p:cNvPr id="55316" name="Text Box 20"/>
          <p:cNvSpPr txBox="1">
            <a:spLocks noChangeArrowheads="1"/>
          </p:cNvSpPr>
          <p:nvPr/>
        </p:nvSpPr>
        <p:spPr bwMode="auto">
          <a:xfrm>
            <a:off x="3276600" y="30480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b="1">
                <a:solidFill>
                  <a:srgbClr val="996633"/>
                </a:solidFill>
                <a:latin typeface="Arial Narrow" pitchFamily="34" charset="0"/>
              </a:rPr>
              <a:t>Mt. Sinai</a:t>
            </a:r>
          </a:p>
        </p:txBody>
      </p:sp>
      <p:pic>
        <p:nvPicPr>
          <p:cNvPr id="55317" name="Picture 21" descr="BSONO0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971800"/>
            <a:ext cx="6873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8" name="Text Box 22"/>
          <p:cNvSpPr txBox="1">
            <a:spLocks noChangeArrowheads="1"/>
          </p:cNvSpPr>
          <p:nvPr/>
        </p:nvSpPr>
        <p:spPr bwMode="auto">
          <a:xfrm>
            <a:off x="381000" y="37338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3600">
                <a:latin typeface="Arial" charset="0"/>
              </a:rPr>
              <a:t>Abraham</a:t>
            </a:r>
          </a:p>
        </p:txBody>
      </p:sp>
      <p:sp>
        <p:nvSpPr>
          <p:cNvPr id="55319" name="Text Box 23"/>
          <p:cNvSpPr txBox="1">
            <a:spLocks noChangeArrowheads="1"/>
          </p:cNvSpPr>
          <p:nvPr/>
        </p:nvSpPr>
        <p:spPr bwMode="auto">
          <a:xfrm>
            <a:off x="3657600" y="53340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4000">
                <a:latin typeface="Arial Narrow" pitchFamily="34" charset="0"/>
              </a:rPr>
              <a:t>1500 years</a:t>
            </a:r>
          </a:p>
        </p:txBody>
      </p:sp>
      <p:sp>
        <p:nvSpPr>
          <p:cNvPr id="55320" name="Text Box 24"/>
          <p:cNvSpPr txBox="1">
            <a:spLocks noChangeArrowheads="1"/>
          </p:cNvSpPr>
          <p:nvPr/>
        </p:nvSpPr>
        <p:spPr bwMode="auto">
          <a:xfrm>
            <a:off x="457200" y="53340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4000">
                <a:latin typeface="Arial Narrow" pitchFamily="34" charset="0"/>
              </a:rPr>
              <a:t>2500 years</a:t>
            </a:r>
          </a:p>
        </p:txBody>
      </p:sp>
      <p:sp>
        <p:nvSpPr>
          <p:cNvPr id="55321" name="Text Box 25"/>
          <p:cNvSpPr txBox="1">
            <a:spLocks noChangeArrowheads="1"/>
          </p:cNvSpPr>
          <p:nvPr/>
        </p:nvSpPr>
        <p:spPr bwMode="auto">
          <a:xfrm>
            <a:off x="6772275" y="5316538"/>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4000">
                <a:latin typeface="Arial Narrow" pitchFamily="34" charset="0"/>
              </a:rPr>
              <a:t>In effect...</a:t>
            </a:r>
          </a:p>
        </p:txBody>
      </p:sp>
      <p:sp>
        <p:nvSpPr>
          <p:cNvPr id="55322" name="Text Box 26"/>
          <p:cNvSpPr txBox="1">
            <a:spLocks noChangeArrowheads="1"/>
          </p:cNvSpPr>
          <p:nvPr/>
        </p:nvSpPr>
        <p:spPr bwMode="auto">
          <a:xfrm>
            <a:off x="3429000" y="0"/>
            <a:ext cx="2667000" cy="762000"/>
          </a:xfrm>
          <a:prstGeom prst="rect">
            <a:avLst/>
          </a:prstGeom>
          <a:solidFill>
            <a:srgbClr val="FFFFC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4400" b="1" u="sng">
                <a:latin typeface="Arial" charset="0"/>
              </a:rPr>
              <a:t>Mosaica</a:t>
            </a:r>
            <a:r>
              <a:rPr lang="en-US" altLang="en-US" sz="4400" u="sng">
                <a:latin typeface="Arial" charset="0"/>
              </a:rPr>
              <a:t>l</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86000"/>
            <a:ext cx="3262433"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Arial"/>
                <a:cs typeface="+mn-cs"/>
              </a:rPr>
              <a:t>Schedule</a:t>
            </a:r>
          </a:p>
        </p:txBody>
      </p:sp>
      <p:sp>
        <p:nvSpPr>
          <p:cNvPr id="3" name="24-Point Star 2"/>
          <p:cNvSpPr/>
          <p:nvPr/>
        </p:nvSpPr>
        <p:spPr>
          <a:xfrm>
            <a:off x="5334000" y="2133600"/>
            <a:ext cx="2895600" cy="1828800"/>
          </a:xfrm>
          <a:prstGeom prst="star2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30 minutes</a:t>
            </a:r>
          </a:p>
        </p:txBody>
      </p:sp>
      <p:sp>
        <p:nvSpPr>
          <p:cNvPr id="4" name="TextBox 3"/>
          <p:cNvSpPr txBox="1">
            <a:spLocks noChangeArrowheads="1"/>
          </p:cNvSpPr>
          <p:nvPr/>
        </p:nvSpPr>
        <p:spPr bwMode="auto">
          <a:xfrm>
            <a:off x="533400" y="4114800"/>
            <a:ext cx="7696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800" dirty="0" smtClean="0">
                <a:solidFill>
                  <a:srgbClr val="FFFF00"/>
                </a:solidFill>
                <a:cs typeface="+mn-cs"/>
              </a:rPr>
              <a:t>  5 Minutes </a:t>
            </a:r>
            <a:r>
              <a:rPr lang="en-US" altLang="en-US" sz="2800" dirty="0" smtClean="0">
                <a:solidFill>
                  <a:srgbClr val="FFFFFF"/>
                </a:solidFill>
                <a:cs typeface="+mn-cs"/>
              </a:rPr>
              <a:t>- Review / Preview</a:t>
            </a:r>
          </a:p>
          <a:p>
            <a:pPr eaLnBrk="1" hangingPunct="1">
              <a:spcBef>
                <a:spcPct val="0"/>
              </a:spcBef>
              <a:buFontTx/>
              <a:buNone/>
              <a:defRPr/>
            </a:pPr>
            <a:r>
              <a:rPr lang="en-US" altLang="en-US" sz="2800" dirty="0" smtClean="0">
                <a:solidFill>
                  <a:srgbClr val="FFFF00"/>
                </a:solidFill>
                <a:cs typeface="+mn-cs"/>
              </a:rPr>
              <a:t>15 Minutes </a:t>
            </a:r>
            <a:r>
              <a:rPr lang="en-US" altLang="en-US" sz="2800" dirty="0" smtClean="0">
                <a:solidFill>
                  <a:srgbClr val="FFFFFF"/>
                </a:solidFill>
                <a:cs typeface="+mn-cs"/>
              </a:rPr>
              <a:t>- Rapid Reading</a:t>
            </a:r>
          </a:p>
          <a:p>
            <a:pPr eaLnBrk="1" hangingPunct="1">
              <a:spcBef>
                <a:spcPct val="0"/>
              </a:spcBef>
              <a:buFontTx/>
              <a:buNone/>
              <a:defRPr/>
            </a:pPr>
            <a:r>
              <a:rPr lang="en-US" altLang="en-US" sz="2800" dirty="0" smtClean="0">
                <a:solidFill>
                  <a:srgbClr val="FFFF00"/>
                </a:solidFill>
                <a:cs typeface="+mn-cs"/>
              </a:rPr>
              <a:t>10 Minutes </a:t>
            </a:r>
            <a:r>
              <a:rPr lang="en-US" altLang="en-US" sz="2800" dirty="0" smtClean="0">
                <a:solidFill>
                  <a:srgbClr val="FFFFFF"/>
                </a:solidFill>
                <a:cs typeface="+mn-cs"/>
              </a:rPr>
              <a:t>- Taking Stock</a:t>
            </a:r>
          </a:p>
          <a:p>
            <a:pPr marL="2624138" indent="-388938" eaLnBrk="1" hangingPunct="1">
              <a:spcBef>
                <a:spcPct val="0"/>
              </a:spcBef>
              <a:buFont typeface="Wingdings" panose="05000000000000000000" pitchFamily="2" charset="2"/>
              <a:buChar char="Ø"/>
              <a:defRPr/>
            </a:pPr>
            <a:r>
              <a:rPr lang="en-US" altLang="en-US" sz="2800" dirty="0" smtClean="0">
                <a:solidFill>
                  <a:srgbClr val="FFFFFF"/>
                </a:solidFill>
                <a:cs typeface="+mn-cs"/>
              </a:rPr>
              <a:t>Look up words</a:t>
            </a:r>
          </a:p>
          <a:p>
            <a:pPr marL="2624138" indent="-388938" eaLnBrk="1" hangingPunct="1">
              <a:spcBef>
                <a:spcPct val="0"/>
              </a:spcBef>
              <a:buFont typeface="Wingdings" panose="05000000000000000000" pitchFamily="2" charset="2"/>
              <a:buChar char="Ø"/>
              <a:defRPr/>
            </a:pPr>
            <a:r>
              <a:rPr lang="en-US" altLang="en-US" sz="2800" dirty="0" smtClean="0">
                <a:solidFill>
                  <a:srgbClr val="FFFFFF"/>
                </a:solidFill>
                <a:cs typeface="+mn-cs"/>
              </a:rPr>
              <a:t>Re-read parts</a:t>
            </a:r>
          </a:p>
          <a:p>
            <a:pPr marL="2624138" indent="-388938" eaLnBrk="1" hangingPunct="1">
              <a:spcBef>
                <a:spcPct val="0"/>
              </a:spcBef>
              <a:buFont typeface="Wingdings" panose="05000000000000000000" pitchFamily="2" charset="2"/>
              <a:buChar char="Ø"/>
              <a:defRPr/>
            </a:pPr>
            <a:r>
              <a:rPr lang="en-US" altLang="en-US" sz="2800" dirty="0" smtClean="0">
                <a:solidFill>
                  <a:srgbClr val="FFFFFF"/>
                </a:solidFill>
                <a:cs typeface="+mn-cs"/>
              </a:rPr>
              <a:t>Summarize, Meditate</a:t>
            </a:r>
          </a:p>
        </p:txBody>
      </p:sp>
      <p:sp>
        <p:nvSpPr>
          <p:cNvPr id="5" name="Rectangle 4"/>
          <p:cNvSpPr/>
          <p:nvPr/>
        </p:nvSpPr>
        <p:spPr>
          <a:xfrm>
            <a:off x="1830695" y="0"/>
            <a:ext cx="5426486" cy="1323439"/>
          </a:xfrm>
          <a:prstGeom prst="rect">
            <a:avLst/>
          </a:prstGeom>
          <a:noFill/>
        </p:spPr>
        <p:txBody>
          <a:bodyPr wrap="none">
            <a:spAutoFit/>
            <a:scene3d>
              <a:camera prst="orthographicFront"/>
              <a:lightRig rig="soft" dir="tl">
                <a:rot lat="0" lon="0" rev="0"/>
              </a:lightRig>
            </a:scene3d>
            <a:sp3d extrusionH="57150" contourW="25400" prstMaterial="matte">
              <a:bevelT w="25400" h="55880" prst="convex"/>
              <a:contourClr>
                <a:schemeClr val="accent2">
                  <a:tint val="20000"/>
                </a:schemeClr>
              </a:contourClr>
            </a:sp3d>
          </a:bodyPr>
          <a:lstStyle/>
          <a:p>
            <a:pPr algn="ctr" fontAlgn="auto">
              <a:spcBef>
                <a:spcPts val="0"/>
              </a:spcBef>
              <a:spcAft>
                <a:spcPts val="0"/>
              </a:spcAft>
              <a:defRPr/>
            </a:pPr>
            <a:r>
              <a:rPr lang="en-US" sz="4000" b="1" kern="0" spc="50" dirty="0">
                <a:ln w="11430"/>
                <a:gradFill>
                  <a:gsLst>
                    <a:gs pos="25000">
                      <a:srgbClr val="9F2936">
                        <a:satMod val="155000"/>
                      </a:srgbClr>
                    </a:gs>
                    <a:gs pos="100000">
                      <a:srgbClr val="9F2936">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latin typeface="Arial Black" pitchFamily="34" charset="0"/>
                <a:cs typeface="+mn-cs"/>
              </a:rPr>
              <a:t>Suggestions For </a:t>
            </a:r>
          </a:p>
          <a:p>
            <a:pPr algn="ctr" fontAlgn="auto">
              <a:spcBef>
                <a:spcPts val="0"/>
              </a:spcBef>
              <a:spcAft>
                <a:spcPts val="0"/>
              </a:spcAft>
              <a:defRPr/>
            </a:pPr>
            <a:r>
              <a:rPr lang="en-US" sz="4000" b="1" kern="0" spc="50" dirty="0">
                <a:ln w="11430"/>
                <a:gradFill>
                  <a:gsLst>
                    <a:gs pos="25000">
                      <a:srgbClr val="9F2936">
                        <a:satMod val="155000"/>
                      </a:srgbClr>
                    </a:gs>
                    <a:gs pos="100000">
                      <a:srgbClr val="9F2936">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latin typeface="Arial Black" pitchFamily="34" charset="0"/>
                <a:cs typeface="+mn-cs"/>
              </a:rPr>
              <a:t>Studying the Bible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93546" name="Text Box 10"/>
          <p:cNvSpPr txBox="1">
            <a:spLocks noChangeArrowheads="1"/>
          </p:cNvSpPr>
          <p:nvPr/>
        </p:nvSpPr>
        <p:spPr bwMode="auto">
          <a:xfrm>
            <a:off x="1235075" y="3822700"/>
            <a:ext cx="5805488" cy="854075"/>
          </a:xfrm>
          <a:prstGeom prst="rect">
            <a:avLst/>
          </a:prstGeom>
          <a:solidFill>
            <a:srgbClr val="FFFF66"/>
          </a:solidFill>
          <a:ln w="9525">
            <a:noFill/>
            <a:miter lim="800000"/>
            <a:headEnd/>
            <a:tailEnd/>
          </a:ln>
        </p:spPr>
        <p:txBody>
          <a:bodyPr>
            <a:spAutoFit/>
          </a:bodyPr>
          <a:lstStyle/>
          <a:p>
            <a:pPr>
              <a:spcBef>
                <a:spcPct val="50000"/>
              </a:spcBef>
              <a:defRPr/>
            </a:pPr>
            <a:endParaRPr lang="en-US" sz="2000">
              <a:solidFill>
                <a:srgbClr val="000000"/>
              </a:solidFill>
              <a:cs typeface="+mn-cs"/>
            </a:endParaRPr>
          </a:p>
          <a:p>
            <a:pPr>
              <a:spcBef>
                <a:spcPct val="50000"/>
              </a:spcBef>
              <a:defRPr/>
            </a:pPr>
            <a:endParaRPr lang="en-US" sz="2000">
              <a:solidFill>
                <a:srgbClr val="000000"/>
              </a:solidFill>
              <a:cs typeface="+mn-cs"/>
            </a:endParaRPr>
          </a:p>
        </p:txBody>
      </p:sp>
      <p:sp>
        <p:nvSpPr>
          <p:cNvPr id="193540" name="Rectangle 4"/>
          <p:cNvSpPr>
            <a:spLocks noGrp="1" noChangeArrowheads="1"/>
          </p:cNvSpPr>
          <p:nvPr>
            <p:ph type="body" idx="1"/>
          </p:nvPr>
        </p:nvSpPr>
        <p:spPr>
          <a:xfrm>
            <a:off x="304800" y="1233488"/>
            <a:ext cx="8839200" cy="5624512"/>
          </a:xfrm>
          <a:solidFill>
            <a:schemeClr val="tx1"/>
          </a:solidFill>
        </p:spPr>
        <p:txBody>
          <a:bodyPr/>
          <a:lstStyle/>
          <a:p>
            <a:pPr lvl="1" eaLnBrk="1" hangingPunct="1">
              <a:lnSpc>
                <a:spcPct val="150000"/>
              </a:lnSpc>
            </a:pPr>
            <a:r>
              <a:rPr lang="en-US" altLang="en-US" sz="3200" smtClean="0">
                <a:solidFill>
                  <a:schemeClr val="bg1"/>
                </a:solidFill>
                <a:latin typeface="Arial" charset="0"/>
                <a:cs typeface="Arial" charset="0"/>
              </a:rPr>
              <a:t> Study to know the Truth</a:t>
            </a:r>
          </a:p>
          <a:p>
            <a:pPr lvl="1" eaLnBrk="1" hangingPunct="1">
              <a:lnSpc>
                <a:spcPct val="150000"/>
              </a:lnSpc>
            </a:pPr>
            <a:r>
              <a:rPr lang="en-US" altLang="en-US" sz="3200" smtClean="0">
                <a:solidFill>
                  <a:schemeClr val="bg1"/>
                </a:solidFill>
                <a:latin typeface="Arial" charset="0"/>
                <a:cs typeface="Arial" charset="0"/>
              </a:rPr>
              <a:t> Study to increase faith</a:t>
            </a:r>
          </a:p>
          <a:p>
            <a:pPr lvl="1" eaLnBrk="1" hangingPunct="1">
              <a:lnSpc>
                <a:spcPct val="150000"/>
              </a:lnSpc>
            </a:pPr>
            <a:r>
              <a:rPr lang="en-US" altLang="en-US" sz="3200" smtClean="0">
                <a:solidFill>
                  <a:schemeClr val="bg1"/>
                </a:solidFill>
                <a:latin typeface="Arial" charset="0"/>
                <a:cs typeface="Arial" charset="0"/>
              </a:rPr>
              <a:t> Study to please God</a:t>
            </a:r>
          </a:p>
          <a:p>
            <a:pPr lvl="1" eaLnBrk="1" hangingPunct="1">
              <a:lnSpc>
                <a:spcPct val="150000"/>
              </a:lnSpc>
            </a:pPr>
            <a:r>
              <a:rPr lang="en-US" altLang="en-US" sz="3200" smtClean="0">
                <a:solidFill>
                  <a:schemeClr val="bg1"/>
                </a:solidFill>
                <a:latin typeface="Arial" charset="0"/>
                <a:cs typeface="Arial" charset="0"/>
              </a:rPr>
              <a:t> Study to experience the joy of discovery</a:t>
            </a:r>
          </a:p>
          <a:p>
            <a:pPr lvl="1" eaLnBrk="1" hangingPunct="1">
              <a:lnSpc>
                <a:spcPct val="150000"/>
              </a:lnSpc>
            </a:pPr>
            <a:r>
              <a:rPr lang="en-US" altLang="en-US" sz="3200" smtClean="0">
                <a:solidFill>
                  <a:schemeClr val="bg1"/>
                </a:solidFill>
                <a:latin typeface="Arial" charset="0"/>
                <a:cs typeface="Arial" charset="0"/>
              </a:rPr>
              <a:t> Study to change behavior</a:t>
            </a:r>
          </a:p>
          <a:p>
            <a:pPr lvl="1" eaLnBrk="1" hangingPunct="1">
              <a:lnSpc>
                <a:spcPct val="150000"/>
              </a:lnSpc>
            </a:pPr>
            <a:r>
              <a:rPr lang="en-US" altLang="en-US" sz="3200" smtClean="0">
                <a:solidFill>
                  <a:schemeClr val="bg1"/>
                </a:solidFill>
                <a:latin typeface="Arial" charset="0"/>
                <a:cs typeface="Arial" charset="0"/>
              </a:rPr>
              <a:t> Study to teach others</a:t>
            </a:r>
          </a:p>
          <a:p>
            <a:pPr lvl="1" eaLnBrk="1" hangingPunct="1">
              <a:lnSpc>
                <a:spcPct val="150000"/>
              </a:lnSpc>
            </a:pPr>
            <a:r>
              <a:rPr lang="en-US" altLang="en-US" sz="3200" smtClean="0">
                <a:solidFill>
                  <a:schemeClr val="bg1"/>
                </a:solidFill>
                <a:latin typeface="Arial" charset="0"/>
                <a:cs typeface="Arial" charset="0"/>
              </a:rPr>
              <a:t> Study to live forever</a:t>
            </a:r>
          </a:p>
        </p:txBody>
      </p:sp>
      <p:sp>
        <p:nvSpPr>
          <p:cNvPr id="57348" name="Rectangle 3"/>
          <p:cNvSpPr>
            <a:spLocks noGrp="1" noChangeArrowheads="1"/>
          </p:cNvSpPr>
          <p:nvPr>
            <p:ph type="title"/>
          </p:nvPr>
        </p:nvSpPr>
        <p:spPr/>
        <p:txBody>
          <a:bodyPr/>
          <a:lstStyle/>
          <a:p>
            <a:pPr eaLnBrk="1" hangingPunct="1"/>
            <a:r>
              <a:rPr lang="en-US" altLang="en-US" sz="4000" smtClean="0">
                <a:solidFill>
                  <a:srgbClr val="FFFF00"/>
                </a:solidFill>
                <a:effectLst/>
                <a:latin typeface="Arial Black" pitchFamily="34" charset="0"/>
              </a:rPr>
              <a:t>Why Should I Study?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3540">
                                            <p:txEl>
                                              <p:pRg st="0" end="0"/>
                                            </p:txEl>
                                          </p:spTgt>
                                        </p:tgtEl>
                                        <p:attrNameLst>
                                          <p:attrName>style.visibility</p:attrName>
                                        </p:attrNameLst>
                                      </p:cBhvr>
                                      <p:to>
                                        <p:strVal val="visible"/>
                                      </p:to>
                                    </p:set>
                                    <p:animEffect transition="in" filter="fade">
                                      <p:cBhvr>
                                        <p:cTn id="7" dur="1000"/>
                                        <p:tgtEl>
                                          <p:spTgt spid="1935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3540">
                                            <p:txEl>
                                              <p:pRg st="1" end="1"/>
                                            </p:txEl>
                                          </p:spTgt>
                                        </p:tgtEl>
                                        <p:attrNameLst>
                                          <p:attrName>style.visibility</p:attrName>
                                        </p:attrNameLst>
                                      </p:cBhvr>
                                      <p:to>
                                        <p:strVal val="visible"/>
                                      </p:to>
                                    </p:set>
                                    <p:animEffect transition="in" filter="fade">
                                      <p:cBhvr>
                                        <p:cTn id="12" dur="1000"/>
                                        <p:tgtEl>
                                          <p:spTgt spid="1935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3540">
                                            <p:txEl>
                                              <p:pRg st="2" end="2"/>
                                            </p:txEl>
                                          </p:spTgt>
                                        </p:tgtEl>
                                        <p:attrNameLst>
                                          <p:attrName>style.visibility</p:attrName>
                                        </p:attrNameLst>
                                      </p:cBhvr>
                                      <p:to>
                                        <p:strVal val="visible"/>
                                      </p:to>
                                    </p:set>
                                    <p:animEffect transition="in" filter="fade">
                                      <p:cBhvr>
                                        <p:cTn id="17" dur="1000"/>
                                        <p:tgtEl>
                                          <p:spTgt spid="19354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3540">
                                            <p:txEl>
                                              <p:pRg st="3" end="3"/>
                                            </p:txEl>
                                          </p:spTgt>
                                        </p:tgtEl>
                                        <p:attrNameLst>
                                          <p:attrName>style.visibility</p:attrName>
                                        </p:attrNameLst>
                                      </p:cBhvr>
                                      <p:to>
                                        <p:strVal val="visible"/>
                                      </p:to>
                                    </p:set>
                                    <p:animEffect transition="in" filter="fade">
                                      <p:cBhvr>
                                        <p:cTn id="22" dur="1000"/>
                                        <p:tgtEl>
                                          <p:spTgt spid="19354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3540">
                                            <p:txEl>
                                              <p:pRg st="4" end="4"/>
                                            </p:txEl>
                                          </p:spTgt>
                                        </p:tgtEl>
                                        <p:attrNameLst>
                                          <p:attrName>style.visibility</p:attrName>
                                        </p:attrNameLst>
                                      </p:cBhvr>
                                      <p:to>
                                        <p:strVal val="visible"/>
                                      </p:to>
                                    </p:set>
                                    <p:animEffect transition="in" filter="fade">
                                      <p:cBhvr>
                                        <p:cTn id="27" dur="1000"/>
                                        <p:tgtEl>
                                          <p:spTgt spid="19354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93540">
                                            <p:txEl>
                                              <p:pRg st="5" end="5"/>
                                            </p:txEl>
                                          </p:spTgt>
                                        </p:tgtEl>
                                        <p:attrNameLst>
                                          <p:attrName>style.visibility</p:attrName>
                                        </p:attrNameLst>
                                      </p:cBhvr>
                                      <p:to>
                                        <p:strVal val="visible"/>
                                      </p:to>
                                    </p:set>
                                    <p:animEffect transition="in" filter="fade">
                                      <p:cBhvr>
                                        <p:cTn id="32" dur="1000"/>
                                        <p:tgtEl>
                                          <p:spTgt spid="19354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93540">
                                            <p:txEl>
                                              <p:pRg st="6" end="6"/>
                                            </p:txEl>
                                          </p:spTgt>
                                        </p:tgtEl>
                                        <p:attrNameLst>
                                          <p:attrName>style.visibility</p:attrName>
                                        </p:attrNameLst>
                                      </p:cBhvr>
                                      <p:to>
                                        <p:strVal val="visible"/>
                                      </p:to>
                                    </p:set>
                                    <p:animEffect transition="in" filter="fade">
                                      <p:cBhvr>
                                        <p:cTn id="37" dur="1000"/>
                                        <p:tgtEl>
                                          <p:spTgt spid="1935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0" descr="bible-Sun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36937" cy="6802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4"/>
          <p:cNvSpPr>
            <a:spLocks noChangeArrowheads="1"/>
          </p:cNvSpPr>
          <p:nvPr/>
        </p:nvSpPr>
        <p:spPr bwMode="auto">
          <a:xfrm>
            <a:off x="4373563" y="47625"/>
            <a:ext cx="4572000" cy="3352800"/>
          </a:xfrm>
          <a:prstGeom prst="horizontalScroll">
            <a:avLst>
              <a:gd name="adj" fmla="val 12500"/>
            </a:avLst>
          </a:prstGeom>
          <a:solidFill>
            <a:schemeClr val="tx1"/>
          </a:solidFill>
          <a:ln w="9525">
            <a:solidFill>
              <a:schemeClr val="bg2"/>
            </a:solidFill>
            <a:round/>
            <a:headEnd/>
            <a:tailEnd/>
          </a:ln>
        </p:spPr>
        <p:txBody>
          <a:bodyPr/>
          <a:lstStyle/>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Hear		John 12:48</a:t>
            </a:r>
          </a:p>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Believe		John 8:24</a:t>
            </a:r>
          </a:p>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Repent		Luke 13:3</a:t>
            </a:r>
          </a:p>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Confess	Matt. 10:32-33</a:t>
            </a:r>
          </a:p>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Baptized	Mark 16:16</a:t>
            </a:r>
          </a:p>
          <a:p>
            <a:pPr>
              <a:spcBef>
                <a:spcPct val="20000"/>
              </a:spcBef>
              <a:defRPr/>
            </a:pPr>
            <a:r>
              <a:rPr lang="en-US" sz="2000" b="1" dirty="0">
                <a:solidFill>
                  <a:schemeClr val="bg1"/>
                </a:solidFill>
                <a:effectLst>
                  <a:outerShdw blurRad="38100" dist="38100" dir="2700000" algn="tl">
                    <a:srgbClr val="808080"/>
                  </a:outerShdw>
                </a:effectLst>
                <a:latin typeface="Arial" pitchFamily="34" charset="0"/>
                <a:cs typeface="Arial" pitchFamily="34" charset="0"/>
              </a:rPr>
              <a:t>Faithful	Matt. 24:13</a:t>
            </a:r>
          </a:p>
          <a:p>
            <a:pPr algn="r">
              <a:spcBef>
                <a:spcPct val="20000"/>
              </a:spcBef>
              <a:defRPr/>
            </a:pPr>
            <a:endParaRPr lang="en-US" sz="2000" i="1"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p:txBody>
          <a:bodyPr/>
          <a:lstStyle/>
          <a:p>
            <a:pPr eaLnBrk="1" hangingPunct="1"/>
            <a:r>
              <a:rPr lang="en-US" altLang="en-US" smtClean="0"/>
              <a:t>2016 Radford church of Christ Budget</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Chart 1"/>
          <p:cNvGraphicFramePr>
            <a:graphicFrameLocks noGrp="1"/>
          </p:cNvGraphicFramePr>
          <p:nvPr/>
        </p:nvGraphicFramePr>
        <p:xfrm>
          <a:off x="193675" y="233363"/>
          <a:ext cx="8788400" cy="6411912"/>
        </p:xfrm>
        <a:graphic>
          <a:graphicData uri="http://schemas.openxmlformats.org/presentationml/2006/ole">
            <mc:AlternateContent xmlns:mc="http://schemas.openxmlformats.org/markup-compatibility/2006">
              <mc:Choice xmlns:v="urn:schemas-microsoft-com:vml" Requires="v">
                <p:oleObj spid="_x0000_s60419" name="Chart" r:id="rId4" imgW="8763091" imgH="6400935" progId="Excel.Chart.8">
                  <p:embed/>
                </p:oleObj>
              </mc:Choice>
              <mc:Fallback>
                <p:oleObj name="Chart" r:id="rId4" imgW="8763091" imgH="6400935" progId="Excel.Chart.8">
                  <p:embed/>
                  <p:pic>
                    <p:nvPicPr>
                      <p:cNvPr id="0" name="Chart 1"/>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75" y="233363"/>
                        <a:ext cx="8788400" cy="641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28600"/>
            <a:ext cx="8229600" cy="1143000"/>
          </a:xfrm>
        </p:spPr>
        <p:txBody>
          <a:bodyPr/>
          <a:lstStyle/>
          <a:p>
            <a:pPr eaLnBrk="1" hangingPunct="1"/>
            <a:r>
              <a:rPr lang="en-US" altLang="en-US" u="sng" smtClean="0"/>
              <a:t>Evangelism - Local</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John Croft </a:t>
            </a:r>
          </a:p>
          <a:p>
            <a:pPr eaLnBrk="1" fontAlgn="auto" hangingPunct="1">
              <a:spcAft>
                <a:spcPts val="0"/>
              </a:spcAft>
              <a:buFont typeface="Arial" panose="020B0604020202020204" pitchFamily="34" charset="0"/>
              <a:buChar char="•"/>
              <a:defRPr/>
            </a:pPr>
            <a:r>
              <a:rPr lang="en-US" dirty="0" smtClean="0"/>
              <a:t>Rudolph Shelburne</a:t>
            </a:r>
          </a:p>
          <a:p>
            <a:pPr eaLnBrk="1" fontAlgn="auto" hangingPunct="1">
              <a:spcAft>
                <a:spcPts val="0"/>
              </a:spcAft>
              <a:buFont typeface="Arial" panose="020B0604020202020204" pitchFamily="34" charset="0"/>
              <a:buChar char="•"/>
              <a:defRPr/>
            </a:pPr>
            <a:r>
              <a:rPr lang="en-US" dirty="0" smtClean="0"/>
              <a:t>Lectureships</a:t>
            </a:r>
          </a:p>
          <a:p>
            <a:pPr eaLnBrk="1" fontAlgn="auto" hangingPunct="1">
              <a:spcAft>
                <a:spcPts val="0"/>
              </a:spcAft>
              <a:buFont typeface="Arial" panose="020B0604020202020204" pitchFamily="34" charset="0"/>
              <a:buChar char="•"/>
              <a:defRPr/>
            </a:pPr>
            <a:r>
              <a:rPr lang="en-US" dirty="0" smtClean="0"/>
              <a:t>House to House, Heart to Heart</a:t>
            </a:r>
          </a:p>
          <a:p>
            <a:pPr eaLnBrk="1" fontAlgn="auto" hangingPunct="1">
              <a:spcAft>
                <a:spcPts val="0"/>
              </a:spcAft>
              <a:buFont typeface="Arial" panose="020B0604020202020204" pitchFamily="34" charset="0"/>
              <a:buChar char="•"/>
              <a:defRPr/>
            </a:pPr>
            <a:r>
              <a:rPr lang="en-US" dirty="0" smtClean="0"/>
              <a:t>Gospel Meeting</a:t>
            </a:r>
          </a:p>
          <a:p>
            <a:pPr eaLnBrk="1" fontAlgn="auto" hangingPunct="1">
              <a:spcAft>
                <a:spcPts val="0"/>
              </a:spcAft>
              <a:buFont typeface="Arial" panose="020B0604020202020204" pitchFamily="34" charset="0"/>
              <a:buChar char="•"/>
              <a:defRPr/>
            </a:pPr>
            <a:r>
              <a:rPr lang="en-US" dirty="0" smtClean="0"/>
              <a:t>VBS</a:t>
            </a:r>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10" descr="bible-Sun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36937" cy="6802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4035" name="TextBox 1"/>
          <p:cNvSpPr txBox="1">
            <a:spLocks noChangeArrowheads="1"/>
          </p:cNvSpPr>
          <p:nvPr/>
        </p:nvSpPr>
        <p:spPr bwMode="auto">
          <a:xfrm>
            <a:off x="1698625" y="0"/>
            <a:ext cx="6934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accent1"/>
                </a:solidFill>
                <a:latin typeface="Arial" charset="0"/>
              </a:defRPr>
            </a:lvl1pPr>
            <a:lvl2pPr marL="742950" indent="-285750" eaLnBrk="0" hangingPunct="0">
              <a:spcBef>
                <a:spcPct val="20000"/>
              </a:spcBef>
              <a:buChar char="–"/>
              <a:defRPr sz="2800">
                <a:solidFill>
                  <a:schemeClr val="accent1"/>
                </a:solidFill>
                <a:latin typeface="Arial" charset="0"/>
              </a:defRPr>
            </a:lvl2pPr>
            <a:lvl3pPr marL="1143000" indent="-228600" eaLnBrk="0" hangingPunct="0">
              <a:spcBef>
                <a:spcPct val="20000"/>
              </a:spcBef>
              <a:buChar char="•"/>
              <a:defRPr sz="2400">
                <a:solidFill>
                  <a:schemeClr val="accent1"/>
                </a:solidFill>
                <a:latin typeface="Arial" charset="0"/>
              </a:defRPr>
            </a:lvl3pPr>
            <a:lvl4pPr marL="1600200" indent="-228600" eaLnBrk="0" hangingPunct="0">
              <a:spcBef>
                <a:spcPct val="20000"/>
              </a:spcBef>
              <a:buChar char="–"/>
              <a:defRPr sz="2000">
                <a:solidFill>
                  <a:schemeClr val="accent1"/>
                </a:solidFill>
                <a:latin typeface="Arial" charset="0"/>
              </a:defRPr>
            </a:lvl4pPr>
            <a:lvl5pPr marL="2057400" indent="-228600" eaLnBrk="0" hangingPunct="0">
              <a:spcBef>
                <a:spcPct val="20000"/>
              </a:spcBef>
              <a:buChar char="»"/>
              <a:defRPr sz="2000">
                <a:solidFill>
                  <a:schemeClr val="accent1"/>
                </a:solidFill>
                <a:latin typeface="Arial" charset="0"/>
              </a:defRPr>
            </a:lvl5pPr>
            <a:lvl6pPr marL="2514600" indent="-228600" eaLnBrk="0" fontAlgn="base" hangingPunct="0">
              <a:spcBef>
                <a:spcPct val="20000"/>
              </a:spcBef>
              <a:spcAft>
                <a:spcPct val="0"/>
              </a:spcAft>
              <a:buChar char="»"/>
              <a:defRPr sz="2000">
                <a:solidFill>
                  <a:schemeClr val="accent1"/>
                </a:solidFill>
                <a:latin typeface="Arial" charset="0"/>
              </a:defRPr>
            </a:lvl6pPr>
            <a:lvl7pPr marL="2971800" indent="-228600" eaLnBrk="0" fontAlgn="base" hangingPunct="0">
              <a:spcBef>
                <a:spcPct val="20000"/>
              </a:spcBef>
              <a:spcAft>
                <a:spcPct val="0"/>
              </a:spcAft>
              <a:buChar char="»"/>
              <a:defRPr sz="2000">
                <a:solidFill>
                  <a:schemeClr val="accent1"/>
                </a:solidFill>
                <a:latin typeface="Arial" charset="0"/>
              </a:defRPr>
            </a:lvl7pPr>
            <a:lvl8pPr marL="3429000" indent="-228600" eaLnBrk="0" fontAlgn="base" hangingPunct="0">
              <a:spcBef>
                <a:spcPct val="20000"/>
              </a:spcBef>
              <a:spcAft>
                <a:spcPct val="0"/>
              </a:spcAft>
              <a:buChar char="»"/>
              <a:defRPr sz="2000">
                <a:solidFill>
                  <a:schemeClr val="accent1"/>
                </a:solidFill>
                <a:latin typeface="Arial" charset="0"/>
              </a:defRPr>
            </a:lvl8pPr>
            <a:lvl9pPr marL="3886200" indent="-228600" eaLnBrk="0" fontAlgn="base" hangingPunct="0">
              <a:spcBef>
                <a:spcPct val="20000"/>
              </a:spcBef>
              <a:spcAft>
                <a:spcPct val="0"/>
              </a:spcAft>
              <a:buChar char="»"/>
              <a:defRPr sz="2000">
                <a:solidFill>
                  <a:schemeClr val="accent1"/>
                </a:solidFill>
                <a:latin typeface="Arial" charset="0"/>
              </a:defRPr>
            </a:lvl9pPr>
          </a:lstStyle>
          <a:p>
            <a:pPr eaLnBrk="1" hangingPunct="1">
              <a:spcBef>
                <a:spcPct val="0"/>
              </a:spcBef>
              <a:buFontTx/>
              <a:buNone/>
            </a:pPr>
            <a:r>
              <a:rPr lang="en-US" altLang="en-US">
                <a:solidFill>
                  <a:schemeClr val="bg1"/>
                </a:solidFill>
              </a:rPr>
              <a:t>“Study to show thyself approved unto God, a workman that needs not to be ashamed, </a:t>
            </a:r>
            <a:r>
              <a:rPr lang="en-US" altLang="en-US" b="1" u="sng">
                <a:solidFill>
                  <a:schemeClr val="bg1"/>
                </a:solidFill>
              </a:rPr>
              <a:t>rightly dividing</a:t>
            </a:r>
            <a:r>
              <a:rPr lang="en-US" altLang="en-US">
                <a:solidFill>
                  <a:schemeClr val="bg1"/>
                </a:solidFill>
              </a:rPr>
              <a:t> the word of truth.” 				</a:t>
            </a:r>
            <a:r>
              <a:rPr lang="en-US" altLang="en-US" b="1">
                <a:solidFill>
                  <a:srgbClr val="FFFF00"/>
                </a:solidFill>
              </a:rPr>
              <a:t>2 Tim. 2:15</a:t>
            </a:r>
          </a:p>
        </p:txBody>
      </p:sp>
      <p:sp>
        <p:nvSpPr>
          <p:cNvPr id="44036" name="TextBox 2"/>
          <p:cNvSpPr txBox="1">
            <a:spLocks noChangeArrowheads="1"/>
          </p:cNvSpPr>
          <p:nvPr/>
        </p:nvSpPr>
        <p:spPr bwMode="auto">
          <a:xfrm>
            <a:off x="3810000" y="2278063"/>
            <a:ext cx="48006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accent1"/>
                </a:solidFill>
                <a:latin typeface="Arial" charset="0"/>
              </a:defRPr>
            </a:lvl1pPr>
            <a:lvl2pPr marL="742950" indent="-285750" eaLnBrk="0" hangingPunct="0">
              <a:spcBef>
                <a:spcPct val="20000"/>
              </a:spcBef>
              <a:buChar char="–"/>
              <a:defRPr sz="2800">
                <a:solidFill>
                  <a:schemeClr val="accent1"/>
                </a:solidFill>
                <a:latin typeface="Arial" charset="0"/>
              </a:defRPr>
            </a:lvl2pPr>
            <a:lvl3pPr marL="1143000" indent="-228600" eaLnBrk="0" hangingPunct="0">
              <a:spcBef>
                <a:spcPct val="20000"/>
              </a:spcBef>
              <a:buChar char="•"/>
              <a:defRPr sz="2400">
                <a:solidFill>
                  <a:schemeClr val="accent1"/>
                </a:solidFill>
                <a:latin typeface="Arial" charset="0"/>
              </a:defRPr>
            </a:lvl3pPr>
            <a:lvl4pPr marL="1600200" indent="-228600" eaLnBrk="0" hangingPunct="0">
              <a:spcBef>
                <a:spcPct val="20000"/>
              </a:spcBef>
              <a:buChar char="–"/>
              <a:defRPr sz="2000">
                <a:solidFill>
                  <a:schemeClr val="accent1"/>
                </a:solidFill>
                <a:latin typeface="Arial" charset="0"/>
              </a:defRPr>
            </a:lvl4pPr>
            <a:lvl5pPr marL="2057400" indent="-228600" eaLnBrk="0" hangingPunct="0">
              <a:spcBef>
                <a:spcPct val="20000"/>
              </a:spcBef>
              <a:buChar char="»"/>
              <a:defRPr sz="2000">
                <a:solidFill>
                  <a:schemeClr val="accent1"/>
                </a:solidFill>
                <a:latin typeface="Arial" charset="0"/>
              </a:defRPr>
            </a:lvl5pPr>
            <a:lvl6pPr marL="2514600" indent="-228600" eaLnBrk="0" fontAlgn="base" hangingPunct="0">
              <a:spcBef>
                <a:spcPct val="20000"/>
              </a:spcBef>
              <a:spcAft>
                <a:spcPct val="0"/>
              </a:spcAft>
              <a:buChar char="»"/>
              <a:defRPr sz="2000">
                <a:solidFill>
                  <a:schemeClr val="accent1"/>
                </a:solidFill>
                <a:latin typeface="Arial" charset="0"/>
              </a:defRPr>
            </a:lvl6pPr>
            <a:lvl7pPr marL="2971800" indent="-228600" eaLnBrk="0" fontAlgn="base" hangingPunct="0">
              <a:spcBef>
                <a:spcPct val="20000"/>
              </a:spcBef>
              <a:spcAft>
                <a:spcPct val="0"/>
              </a:spcAft>
              <a:buChar char="»"/>
              <a:defRPr sz="2000">
                <a:solidFill>
                  <a:schemeClr val="accent1"/>
                </a:solidFill>
                <a:latin typeface="Arial" charset="0"/>
              </a:defRPr>
            </a:lvl7pPr>
            <a:lvl8pPr marL="3429000" indent="-228600" eaLnBrk="0" fontAlgn="base" hangingPunct="0">
              <a:spcBef>
                <a:spcPct val="20000"/>
              </a:spcBef>
              <a:spcAft>
                <a:spcPct val="0"/>
              </a:spcAft>
              <a:buChar char="»"/>
              <a:defRPr sz="2000">
                <a:solidFill>
                  <a:schemeClr val="accent1"/>
                </a:solidFill>
                <a:latin typeface="Arial" charset="0"/>
              </a:defRPr>
            </a:lvl8pPr>
            <a:lvl9pPr marL="3886200" indent="-228600" eaLnBrk="0" fontAlgn="base" hangingPunct="0">
              <a:spcBef>
                <a:spcPct val="20000"/>
              </a:spcBef>
              <a:spcAft>
                <a:spcPct val="0"/>
              </a:spcAft>
              <a:buChar char="»"/>
              <a:defRPr sz="2000">
                <a:solidFill>
                  <a:schemeClr val="accent1"/>
                </a:solidFill>
                <a:latin typeface="Arial" charset="0"/>
              </a:defRPr>
            </a:lvl9pPr>
          </a:lstStyle>
          <a:p>
            <a:pPr eaLnBrk="1" hangingPunct="1">
              <a:spcBef>
                <a:spcPct val="0"/>
              </a:spcBef>
              <a:buFontTx/>
              <a:buNone/>
            </a:pPr>
            <a:r>
              <a:rPr lang="en-US" altLang="en-US" sz="2800">
                <a:solidFill>
                  <a:schemeClr val="bg1"/>
                </a:solidFill>
              </a:rPr>
              <a:t>“handling aright”  ASV</a:t>
            </a:r>
          </a:p>
          <a:p>
            <a:pPr eaLnBrk="1" hangingPunct="1">
              <a:spcBef>
                <a:spcPct val="0"/>
              </a:spcBef>
              <a:buFontTx/>
              <a:buNone/>
            </a:pPr>
            <a:endParaRPr lang="en-US" altLang="en-US" sz="2800">
              <a:solidFill>
                <a:schemeClr val="bg1"/>
              </a:solidFill>
            </a:endParaRPr>
          </a:p>
          <a:p>
            <a:pPr eaLnBrk="1" hangingPunct="1">
              <a:spcBef>
                <a:spcPct val="0"/>
              </a:spcBef>
              <a:buFontTx/>
              <a:buNone/>
            </a:pPr>
            <a:r>
              <a:rPr lang="en-US" altLang="en-US" sz="2800">
                <a:solidFill>
                  <a:schemeClr val="bg1"/>
                </a:solidFill>
              </a:rPr>
              <a:t>“rightly handling” ESV</a:t>
            </a:r>
          </a:p>
          <a:p>
            <a:pPr eaLnBrk="1" hangingPunct="1">
              <a:spcBef>
                <a:spcPct val="0"/>
              </a:spcBef>
              <a:buFontTx/>
              <a:buNone/>
            </a:pPr>
            <a:endParaRPr lang="en-US" altLang="en-US" sz="2800">
              <a:solidFill>
                <a:schemeClr val="bg1"/>
              </a:solidFill>
            </a:endParaRPr>
          </a:p>
          <a:p>
            <a:pPr eaLnBrk="1" hangingPunct="1">
              <a:spcBef>
                <a:spcPct val="0"/>
              </a:spcBef>
              <a:buFontTx/>
              <a:buNone/>
            </a:pPr>
            <a:r>
              <a:rPr lang="en-US" altLang="en-US" sz="2800">
                <a:solidFill>
                  <a:schemeClr val="bg1"/>
                </a:solidFill>
              </a:rPr>
              <a:t>     “rightly explaining” NRSV</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u="sng" smtClean="0"/>
              <a:t>Evangelism - USA</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anose="020B0604020202020204" pitchFamily="34" charset="0"/>
              <a:buChar char="•"/>
              <a:defRPr/>
            </a:pPr>
            <a:r>
              <a:rPr lang="en-US" dirty="0" smtClean="0"/>
              <a:t>Lighting the Fire </a:t>
            </a:r>
            <a:r>
              <a:rPr lang="en-US" dirty="0"/>
              <a:t>-</a:t>
            </a:r>
            <a:r>
              <a:rPr lang="en-US" dirty="0" smtClean="0"/>
              <a:t> Seven Hills Church of Christ (Lynchburg, VA).</a:t>
            </a:r>
          </a:p>
          <a:p>
            <a:pPr eaLnBrk="1" fontAlgn="auto" hangingPunct="1">
              <a:spcAft>
                <a:spcPts val="0"/>
              </a:spcAft>
              <a:buFont typeface="Arial" panose="020B0604020202020204" pitchFamily="34" charset="0"/>
              <a:buChar char="•"/>
              <a:defRPr/>
            </a:pPr>
            <a:r>
              <a:rPr lang="en-US" dirty="0" smtClean="0"/>
              <a:t>Jonathan Beavers – (Student Preacher)  Westside Church of Christ</a:t>
            </a:r>
          </a:p>
          <a:p>
            <a:pPr eaLnBrk="1" fontAlgn="auto" hangingPunct="1">
              <a:spcAft>
                <a:spcPts val="0"/>
              </a:spcAft>
              <a:buFont typeface="Arial" panose="020B0604020202020204" pitchFamily="34" charset="0"/>
              <a:buChar char="•"/>
              <a:defRPr/>
            </a:pPr>
            <a:r>
              <a:rPr lang="en-US" dirty="0" smtClean="0"/>
              <a:t>Halls Harbor Church of Christ  - (Outer Banks, NC)</a:t>
            </a:r>
          </a:p>
          <a:p>
            <a:pPr eaLnBrk="1" fontAlgn="auto" hangingPunct="1">
              <a:spcAft>
                <a:spcPts val="0"/>
              </a:spcAft>
              <a:buFont typeface="Arial" panose="020B0604020202020204" pitchFamily="34" charset="0"/>
              <a:buChar char="•"/>
              <a:defRPr/>
            </a:pPr>
            <a:r>
              <a:rPr lang="en-US" dirty="0"/>
              <a:t>Whiteville Church of </a:t>
            </a:r>
            <a:r>
              <a:rPr lang="en-US" dirty="0" smtClean="0"/>
              <a:t>Christ  - (Whiteville, NC)</a:t>
            </a:r>
          </a:p>
          <a:p>
            <a:pPr eaLnBrk="1" fontAlgn="auto" hangingPunct="1">
              <a:spcAft>
                <a:spcPts val="0"/>
              </a:spcAft>
              <a:buFont typeface="Arial" panose="020B0604020202020204" pitchFamily="34" charset="0"/>
              <a:buChar char="•"/>
              <a:defRPr/>
            </a:pPr>
            <a:r>
              <a:rPr lang="en-US" dirty="0" smtClean="0"/>
              <a:t>Roger Hazelwood - Rich Creek Church of Christ</a:t>
            </a:r>
          </a:p>
          <a:p>
            <a:pPr eaLnBrk="1" fontAlgn="auto" hangingPunct="1">
              <a:spcAft>
                <a:spcPts val="0"/>
              </a:spcAft>
              <a:buFont typeface="Arial" panose="020B0604020202020204" pitchFamily="34" charset="0"/>
              <a:buChar char="•"/>
              <a:defRPr/>
            </a:pPr>
            <a:r>
              <a:rPr lang="en-US" dirty="0"/>
              <a:t>Mitchell Floyd </a:t>
            </a:r>
            <a:r>
              <a:rPr lang="en-US" dirty="0" smtClean="0"/>
              <a:t>- Floyd </a:t>
            </a:r>
            <a:r>
              <a:rPr lang="en-US" dirty="0"/>
              <a:t>Church of </a:t>
            </a:r>
            <a:r>
              <a:rPr lang="en-US" dirty="0" smtClean="0"/>
              <a:t>Christ</a:t>
            </a:r>
            <a:endParaRPr lang="en-US" dirty="0"/>
          </a:p>
          <a:p>
            <a:pPr eaLnBrk="1" fontAlgn="auto" hangingPunct="1">
              <a:spcAft>
                <a:spcPts val="0"/>
              </a:spcAft>
              <a:buFont typeface="Arial" panose="020B0604020202020204" pitchFamily="34" charset="0"/>
              <a:buChar char="•"/>
              <a:defRPr/>
            </a:pPr>
            <a:r>
              <a:rPr lang="en-US" dirty="0" smtClean="0"/>
              <a:t>Virginia Christian Camp</a:t>
            </a:r>
          </a:p>
          <a:p>
            <a:pPr eaLnBrk="1" fontAlgn="auto" hangingPunct="1">
              <a:spcAft>
                <a:spcPts val="0"/>
              </a:spcAft>
              <a:buFont typeface="Arial" panose="020B0604020202020204" pitchFamily="34" charset="0"/>
              <a:buChar char="•"/>
              <a:defRPr/>
            </a:pPr>
            <a:r>
              <a:rPr lang="en-US" dirty="0"/>
              <a:t>House to House, Heart to Heart </a:t>
            </a:r>
            <a:r>
              <a:rPr lang="en-US" dirty="0" smtClean="0"/>
              <a:t>- (</a:t>
            </a:r>
            <a:r>
              <a:rPr lang="en-US" dirty="0"/>
              <a:t>Ft. </a:t>
            </a:r>
            <a:r>
              <a:rPr lang="en-US" dirty="0" err="1" smtClean="0"/>
              <a:t>Chiswell</a:t>
            </a:r>
            <a:r>
              <a:rPr lang="en-US" dirty="0" smtClean="0"/>
              <a:t>)</a:t>
            </a:r>
          </a:p>
          <a:p>
            <a:pPr eaLnBrk="1" fontAlgn="auto" hangingPunct="1">
              <a:spcAft>
                <a:spcPts val="0"/>
              </a:spcAft>
              <a:buFont typeface="Arial" panose="020B0604020202020204" pitchFamily="34" charset="0"/>
              <a:buChar char="•"/>
              <a:defRPr/>
            </a:pPr>
            <a:r>
              <a:rPr lang="en-US" dirty="0" smtClean="0"/>
              <a:t>Horizons - Freed-Hardeman University</a:t>
            </a:r>
          </a:p>
          <a:p>
            <a:pPr marL="0" indent="0" eaLnBrk="1" fontAlgn="auto" hangingPunct="1">
              <a:spcAft>
                <a:spcPts val="0"/>
              </a:spcAft>
              <a:buFont typeface="Arial" charset="0"/>
              <a:buNone/>
              <a:defRPr/>
            </a:pPr>
            <a:endParaRPr lang="en-US" dirty="0" smtClean="0"/>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u="sng" smtClean="0"/>
              <a:t>Evangelism - Abroad</a:t>
            </a:r>
          </a:p>
        </p:txBody>
      </p:sp>
      <p:sp>
        <p:nvSpPr>
          <p:cNvPr id="6147" name="Content Placeholder 2"/>
          <p:cNvSpPr>
            <a:spLocks noGrp="1"/>
          </p:cNvSpPr>
          <p:nvPr>
            <p:ph idx="1"/>
          </p:nvPr>
        </p:nvSpPr>
        <p:spPr/>
        <p:txBody>
          <a:bodyPr/>
          <a:lstStyle/>
          <a:p>
            <a:pPr eaLnBrk="1" hangingPunct="1"/>
            <a:r>
              <a:rPr lang="en-US" altLang="en-US" smtClean="0"/>
              <a:t>Thomas Lazardo – Philippines</a:t>
            </a:r>
          </a:p>
          <a:p>
            <a:pPr eaLnBrk="1" hangingPunct="1"/>
            <a:r>
              <a:rPr lang="en-US" altLang="en-US" smtClean="0"/>
              <a:t>Keith Kasarjain – Bear Valley Bible Institute</a:t>
            </a:r>
          </a:p>
          <a:p>
            <a:pPr eaLnBrk="1" hangingPunct="1"/>
            <a:r>
              <a:rPr lang="en-US" altLang="en-US" smtClean="0"/>
              <a:t>Vladimir Paziy – Ukraine</a:t>
            </a:r>
          </a:p>
          <a:p>
            <a:pPr eaLnBrk="1" hangingPunct="1"/>
            <a:r>
              <a:rPr lang="en-US" altLang="en-US" smtClean="0"/>
              <a:t>Moshi Bible School - (Westside Church of Christ)</a:t>
            </a:r>
          </a:p>
          <a:p>
            <a:pPr eaLnBrk="1" hangingPunct="1"/>
            <a:r>
              <a:rPr lang="en-US" altLang="en-US" smtClean="0"/>
              <a:t>David Paher – Guyana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304800" y="228600"/>
          <a:ext cx="8610600" cy="6381750"/>
        </p:xfrm>
        <a:graphic>
          <a:graphicData uri="http://schemas.openxmlformats.org/presentationml/2006/ole">
            <mc:AlternateContent xmlns:mc="http://schemas.openxmlformats.org/markup-compatibility/2006">
              <mc:Choice xmlns:v="urn:schemas-microsoft-com:vml" Requires="v">
                <p:oleObj spid="_x0000_s45059" name="Drawing" r:id="rId4" imgW="8620125" imgH="6391275" progId="Presentations.Drawing.11">
                  <p:embed/>
                </p:oleObj>
              </mc:Choice>
              <mc:Fallback>
                <p:oleObj name="Drawing" r:id="rId4" imgW="8620125" imgH="6391275" progId="Presentations.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8610600"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338138" y="242888"/>
          <a:ext cx="8467725" cy="6372225"/>
        </p:xfrm>
        <a:graphic>
          <a:graphicData uri="http://schemas.openxmlformats.org/presentationml/2006/ole">
            <mc:AlternateContent xmlns:mc="http://schemas.openxmlformats.org/markup-compatibility/2006">
              <mc:Choice xmlns:v="urn:schemas-microsoft-com:vml" Requires="v">
                <p:oleObj spid="_x0000_s46088" name="Drawing" r:id="rId4" imgW="8477250" imgH="6381750" progId="Presentations.Drawing.11">
                  <p:embed/>
                </p:oleObj>
              </mc:Choice>
              <mc:Fallback>
                <p:oleObj name="Drawing" r:id="rId4" imgW="8477250" imgH="6381750" progId="Presentations.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242888"/>
                        <a:ext cx="8467725" cy="637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5" name="Rectangle 3"/>
          <p:cNvSpPr>
            <a:spLocks noChangeArrowheads="1"/>
          </p:cNvSpPr>
          <p:nvPr/>
        </p:nvSpPr>
        <p:spPr bwMode="auto">
          <a:xfrm>
            <a:off x="914400" y="1676400"/>
            <a:ext cx="1600200" cy="1447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9636" name="Rectangle 4"/>
          <p:cNvSpPr>
            <a:spLocks noChangeArrowheads="1"/>
          </p:cNvSpPr>
          <p:nvPr/>
        </p:nvSpPr>
        <p:spPr bwMode="auto">
          <a:xfrm>
            <a:off x="533400" y="4114800"/>
            <a:ext cx="1828800" cy="25146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9637" name="Rectangle 5"/>
          <p:cNvSpPr>
            <a:spLocks noChangeArrowheads="1"/>
          </p:cNvSpPr>
          <p:nvPr/>
        </p:nvSpPr>
        <p:spPr bwMode="auto">
          <a:xfrm>
            <a:off x="3733800" y="2514600"/>
            <a:ext cx="2133600" cy="15240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9638" name="Rectangle 6"/>
          <p:cNvSpPr>
            <a:spLocks noChangeArrowheads="1"/>
          </p:cNvSpPr>
          <p:nvPr/>
        </p:nvSpPr>
        <p:spPr bwMode="auto">
          <a:xfrm>
            <a:off x="2667000" y="4495800"/>
            <a:ext cx="1752600" cy="1447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9639" name="Rectangle 7"/>
          <p:cNvSpPr>
            <a:spLocks noChangeArrowheads="1"/>
          </p:cNvSpPr>
          <p:nvPr/>
        </p:nvSpPr>
        <p:spPr bwMode="auto">
          <a:xfrm>
            <a:off x="6934200" y="2743200"/>
            <a:ext cx="1828800" cy="3124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69635"/>
                                        </p:tgtEl>
                                      </p:cBhvr>
                                    </p:animEffect>
                                    <p:set>
                                      <p:cBhvr>
                                        <p:cTn id="7" dur="1" fill="hold">
                                          <p:stCondLst>
                                            <p:cond delay="499"/>
                                          </p:stCondLst>
                                        </p:cTn>
                                        <p:tgtEl>
                                          <p:spTgt spid="6963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69636"/>
                                        </p:tgtEl>
                                      </p:cBhvr>
                                    </p:animEffect>
                                    <p:set>
                                      <p:cBhvr>
                                        <p:cTn id="12" dur="1" fill="hold">
                                          <p:stCondLst>
                                            <p:cond delay="499"/>
                                          </p:stCondLst>
                                        </p:cTn>
                                        <p:tgtEl>
                                          <p:spTgt spid="6963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0" nodeType="clickEffect">
                                  <p:stCondLst>
                                    <p:cond delay="0"/>
                                  </p:stCondLst>
                                  <p:childTnLst>
                                    <p:animEffect transition="out" filter="box(in)">
                                      <p:cBhvr>
                                        <p:cTn id="16" dur="500"/>
                                        <p:tgtEl>
                                          <p:spTgt spid="69637"/>
                                        </p:tgtEl>
                                      </p:cBhvr>
                                    </p:animEffect>
                                    <p:set>
                                      <p:cBhvr>
                                        <p:cTn id="17" dur="1" fill="hold">
                                          <p:stCondLst>
                                            <p:cond delay="499"/>
                                          </p:stCondLst>
                                        </p:cTn>
                                        <p:tgtEl>
                                          <p:spTgt spid="6963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0" nodeType="clickEffect">
                                  <p:stCondLst>
                                    <p:cond delay="0"/>
                                  </p:stCondLst>
                                  <p:childTnLst>
                                    <p:animEffect transition="out" filter="box(in)">
                                      <p:cBhvr>
                                        <p:cTn id="21" dur="500"/>
                                        <p:tgtEl>
                                          <p:spTgt spid="69638"/>
                                        </p:tgtEl>
                                      </p:cBhvr>
                                    </p:animEffect>
                                    <p:set>
                                      <p:cBhvr>
                                        <p:cTn id="22" dur="1" fill="hold">
                                          <p:stCondLst>
                                            <p:cond delay="499"/>
                                          </p:stCondLst>
                                        </p:cTn>
                                        <p:tgtEl>
                                          <p:spTgt spid="6963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0" nodeType="clickEffect">
                                  <p:stCondLst>
                                    <p:cond delay="0"/>
                                  </p:stCondLst>
                                  <p:childTnLst>
                                    <p:animEffect transition="out" filter="box(in)">
                                      <p:cBhvr>
                                        <p:cTn id="26" dur="500"/>
                                        <p:tgtEl>
                                          <p:spTgt spid="69639"/>
                                        </p:tgtEl>
                                      </p:cBhvr>
                                    </p:animEffect>
                                    <p:set>
                                      <p:cBhvr>
                                        <p:cTn id="27" dur="1" fill="hold">
                                          <p:stCondLst>
                                            <p:cond delay="499"/>
                                          </p:stCondLst>
                                        </p:cTn>
                                        <p:tgtEl>
                                          <p:spTgt spid="696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36" grpId="0" animBg="1"/>
      <p:bldP spid="69637" grpId="0" animBg="1"/>
      <p:bldP spid="69638" grpId="0" animBg="1"/>
      <p:bldP spid="696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309563" y="76200"/>
          <a:ext cx="8524875" cy="6629400"/>
        </p:xfrm>
        <a:graphic>
          <a:graphicData uri="http://schemas.openxmlformats.org/presentationml/2006/ole">
            <mc:AlternateContent xmlns:mc="http://schemas.openxmlformats.org/markup-compatibility/2006">
              <mc:Choice xmlns:v="urn:schemas-microsoft-com:vml" Requires="v">
                <p:oleObj spid="_x0000_s47112" name="Drawing" r:id="rId4" imgW="8534400" imgH="6715125" progId="Presentations.Drawing.11">
                  <p:embed/>
                </p:oleObj>
              </mc:Choice>
              <mc:Fallback>
                <p:oleObj name="Drawing" r:id="rId4" imgW="8534400" imgH="6715125" progId="Presentations.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76200"/>
                        <a:ext cx="8524875"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3" name="Rectangle 3"/>
          <p:cNvSpPr>
            <a:spLocks noChangeArrowheads="1"/>
          </p:cNvSpPr>
          <p:nvPr/>
        </p:nvSpPr>
        <p:spPr bwMode="auto">
          <a:xfrm>
            <a:off x="914400" y="1828800"/>
            <a:ext cx="1371600" cy="1219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684" name="Rectangle 4"/>
          <p:cNvSpPr>
            <a:spLocks noChangeArrowheads="1"/>
          </p:cNvSpPr>
          <p:nvPr/>
        </p:nvSpPr>
        <p:spPr bwMode="auto">
          <a:xfrm>
            <a:off x="1219200" y="4419600"/>
            <a:ext cx="16002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685" name="Rectangle 5"/>
          <p:cNvSpPr>
            <a:spLocks noChangeArrowheads="1"/>
          </p:cNvSpPr>
          <p:nvPr/>
        </p:nvSpPr>
        <p:spPr bwMode="auto">
          <a:xfrm>
            <a:off x="3429000" y="2286000"/>
            <a:ext cx="2743200" cy="44196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686" name="Rectangle 6"/>
          <p:cNvSpPr>
            <a:spLocks noChangeArrowheads="1"/>
          </p:cNvSpPr>
          <p:nvPr/>
        </p:nvSpPr>
        <p:spPr bwMode="auto">
          <a:xfrm>
            <a:off x="7162800" y="5181600"/>
            <a:ext cx="16002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687" name="Rectangle 7"/>
          <p:cNvSpPr>
            <a:spLocks noChangeArrowheads="1"/>
          </p:cNvSpPr>
          <p:nvPr/>
        </p:nvSpPr>
        <p:spPr bwMode="auto">
          <a:xfrm>
            <a:off x="6172200" y="1676400"/>
            <a:ext cx="2667000" cy="2057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71683"/>
                                        </p:tgtEl>
                                      </p:cBhvr>
                                    </p:animEffect>
                                    <p:set>
                                      <p:cBhvr>
                                        <p:cTn id="7" dur="1" fill="hold">
                                          <p:stCondLst>
                                            <p:cond delay="499"/>
                                          </p:stCondLst>
                                        </p:cTn>
                                        <p:tgtEl>
                                          <p:spTgt spid="7168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0" nodeType="clickEffect">
                                  <p:stCondLst>
                                    <p:cond delay="0"/>
                                  </p:stCondLst>
                                  <p:childTnLst>
                                    <p:animEffect transition="out" filter="box(in)">
                                      <p:cBhvr>
                                        <p:cTn id="11" dur="500"/>
                                        <p:tgtEl>
                                          <p:spTgt spid="71684"/>
                                        </p:tgtEl>
                                      </p:cBhvr>
                                    </p:animEffect>
                                    <p:set>
                                      <p:cBhvr>
                                        <p:cTn id="12" dur="1" fill="hold">
                                          <p:stCondLst>
                                            <p:cond delay="499"/>
                                          </p:stCondLst>
                                        </p:cTn>
                                        <p:tgtEl>
                                          <p:spTgt spid="7168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0" nodeType="clickEffect">
                                  <p:stCondLst>
                                    <p:cond delay="0"/>
                                  </p:stCondLst>
                                  <p:childTnLst>
                                    <p:animEffect transition="out" filter="box(in)">
                                      <p:cBhvr>
                                        <p:cTn id="16" dur="500"/>
                                        <p:tgtEl>
                                          <p:spTgt spid="71685"/>
                                        </p:tgtEl>
                                      </p:cBhvr>
                                    </p:animEffect>
                                    <p:set>
                                      <p:cBhvr>
                                        <p:cTn id="17" dur="1" fill="hold">
                                          <p:stCondLst>
                                            <p:cond delay="499"/>
                                          </p:stCondLst>
                                        </p:cTn>
                                        <p:tgtEl>
                                          <p:spTgt spid="7168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0" nodeType="clickEffect">
                                  <p:stCondLst>
                                    <p:cond delay="0"/>
                                  </p:stCondLst>
                                  <p:childTnLst>
                                    <p:animEffect transition="out" filter="box(in)">
                                      <p:cBhvr>
                                        <p:cTn id="21" dur="500"/>
                                        <p:tgtEl>
                                          <p:spTgt spid="71687"/>
                                        </p:tgtEl>
                                      </p:cBhvr>
                                    </p:animEffect>
                                    <p:set>
                                      <p:cBhvr>
                                        <p:cTn id="22" dur="1" fill="hold">
                                          <p:stCondLst>
                                            <p:cond delay="499"/>
                                          </p:stCondLst>
                                        </p:cTn>
                                        <p:tgtEl>
                                          <p:spTgt spid="7168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0" nodeType="clickEffect">
                                  <p:stCondLst>
                                    <p:cond delay="0"/>
                                  </p:stCondLst>
                                  <p:childTnLst>
                                    <p:animEffect transition="out" filter="box(in)">
                                      <p:cBhvr>
                                        <p:cTn id="26" dur="500"/>
                                        <p:tgtEl>
                                          <p:spTgt spid="71686"/>
                                        </p:tgtEl>
                                      </p:cBhvr>
                                    </p:animEffect>
                                    <p:set>
                                      <p:cBhvr>
                                        <p:cTn id="27" dur="1" fill="hold">
                                          <p:stCondLst>
                                            <p:cond delay="499"/>
                                          </p:stCondLst>
                                        </p:cTn>
                                        <p:tgtEl>
                                          <p:spTgt spid="716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P spid="71684" grpId="0" animBg="1"/>
      <p:bldP spid="71685" grpId="0" animBg="1"/>
      <p:bldP spid="71686" grpId="0" animBg="1"/>
      <p:bldP spid="7168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8130" name="Picture 19" descr="Bible Ope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8470">
            <a:off x="6794500" y="1073150"/>
            <a:ext cx="2252663"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6538971"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rPr>
              <a:t>5 Natural Divisions</a:t>
            </a:r>
          </a:p>
        </p:txBody>
      </p:sp>
      <p:sp>
        <p:nvSpPr>
          <p:cNvPr id="48132" name="Rectangle 1"/>
          <p:cNvSpPr>
            <a:spLocks noChangeArrowheads="1"/>
          </p:cNvSpPr>
          <p:nvPr/>
        </p:nvSpPr>
        <p:spPr bwMode="auto">
          <a:xfrm>
            <a:off x="46038" y="2451100"/>
            <a:ext cx="89709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accent1"/>
                </a:solidFill>
                <a:latin typeface="Arial" charset="0"/>
              </a:defRPr>
            </a:lvl1pPr>
            <a:lvl2pPr marL="742950" indent="-285750" eaLnBrk="0" hangingPunct="0">
              <a:spcBef>
                <a:spcPct val="20000"/>
              </a:spcBef>
              <a:buChar char="–"/>
              <a:defRPr sz="2800">
                <a:solidFill>
                  <a:schemeClr val="accent1"/>
                </a:solidFill>
                <a:latin typeface="Arial" charset="0"/>
              </a:defRPr>
            </a:lvl2pPr>
            <a:lvl3pPr marL="1143000" indent="-228600" eaLnBrk="0" hangingPunct="0">
              <a:spcBef>
                <a:spcPct val="20000"/>
              </a:spcBef>
              <a:buChar char="•"/>
              <a:defRPr sz="2400">
                <a:solidFill>
                  <a:schemeClr val="accent1"/>
                </a:solidFill>
                <a:latin typeface="Arial" charset="0"/>
              </a:defRPr>
            </a:lvl3pPr>
            <a:lvl4pPr marL="1600200" indent="-228600" eaLnBrk="0" hangingPunct="0">
              <a:spcBef>
                <a:spcPct val="20000"/>
              </a:spcBef>
              <a:buChar char="–"/>
              <a:defRPr sz="2000">
                <a:solidFill>
                  <a:schemeClr val="accent1"/>
                </a:solidFill>
                <a:latin typeface="Arial" charset="0"/>
              </a:defRPr>
            </a:lvl4pPr>
            <a:lvl5pPr marL="2057400" indent="-228600" eaLnBrk="0" hangingPunct="0">
              <a:spcBef>
                <a:spcPct val="20000"/>
              </a:spcBef>
              <a:buChar char="»"/>
              <a:defRPr sz="2000">
                <a:solidFill>
                  <a:schemeClr val="accent1"/>
                </a:solidFill>
                <a:latin typeface="Arial" charset="0"/>
              </a:defRPr>
            </a:lvl5pPr>
            <a:lvl6pPr marL="2514600" indent="-228600" eaLnBrk="0" fontAlgn="base" hangingPunct="0">
              <a:spcBef>
                <a:spcPct val="20000"/>
              </a:spcBef>
              <a:spcAft>
                <a:spcPct val="0"/>
              </a:spcAft>
              <a:buChar char="»"/>
              <a:defRPr sz="2000">
                <a:solidFill>
                  <a:schemeClr val="accent1"/>
                </a:solidFill>
                <a:latin typeface="Arial" charset="0"/>
              </a:defRPr>
            </a:lvl6pPr>
            <a:lvl7pPr marL="2971800" indent="-228600" eaLnBrk="0" fontAlgn="base" hangingPunct="0">
              <a:spcBef>
                <a:spcPct val="20000"/>
              </a:spcBef>
              <a:spcAft>
                <a:spcPct val="0"/>
              </a:spcAft>
              <a:buChar char="»"/>
              <a:defRPr sz="2000">
                <a:solidFill>
                  <a:schemeClr val="accent1"/>
                </a:solidFill>
                <a:latin typeface="Arial" charset="0"/>
              </a:defRPr>
            </a:lvl7pPr>
            <a:lvl8pPr marL="3429000" indent="-228600" eaLnBrk="0" fontAlgn="base" hangingPunct="0">
              <a:spcBef>
                <a:spcPct val="20000"/>
              </a:spcBef>
              <a:spcAft>
                <a:spcPct val="0"/>
              </a:spcAft>
              <a:buChar char="»"/>
              <a:defRPr sz="2000">
                <a:solidFill>
                  <a:schemeClr val="accent1"/>
                </a:solidFill>
                <a:latin typeface="Arial" charset="0"/>
              </a:defRPr>
            </a:lvl8pPr>
            <a:lvl9pPr marL="3886200" indent="-228600" eaLnBrk="0" fontAlgn="base" hangingPunct="0">
              <a:spcBef>
                <a:spcPct val="20000"/>
              </a:spcBef>
              <a:spcAft>
                <a:spcPct val="0"/>
              </a:spcAft>
              <a:buChar char="»"/>
              <a:defRPr sz="2000">
                <a:solidFill>
                  <a:schemeClr val="accent1"/>
                </a:solidFill>
                <a:latin typeface="Arial" charset="0"/>
              </a:defRPr>
            </a:lvl9pPr>
          </a:lstStyle>
          <a:p>
            <a:pPr eaLnBrk="1" hangingPunct="1">
              <a:spcBef>
                <a:spcPct val="0"/>
              </a:spcBef>
              <a:buFontTx/>
              <a:buNone/>
            </a:pPr>
            <a:r>
              <a:rPr lang="en-US" altLang="en-US" sz="3600">
                <a:solidFill>
                  <a:srgbClr val="33CCCC"/>
                </a:solidFill>
              </a:rPr>
              <a:t>1. </a:t>
            </a:r>
            <a:r>
              <a:rPr lang="en-US" altLang="en-US" sz="3600">
                <a:solidFill>
                  <a:srgbClr val="FFFF00"/>
                </a:solidFill>
              </a:rPr>
              <a:t>Old Testament </a:t>
            </a:r>
            <a:r>
              <a:rPr lang="en-US" altLang="en-US" sz="3600">
                <a:solidFill>
                  <a:schemeClr val="bg1"/>
                </a:solidFill>
              </a:rPr>
              <a:t>- Pointing to Jesus</a:t>
            </a:r>
          </a:p>
          <a:p>
            <a:pPr eaLnBrk="1" hangingPunct="1">
              <a:spcBef>
                <a:spcPct val="0"/>
              </a:spcBef>
              <a:buFontTx/>
              <a:buNone/>
            </a:pPr>
            <a:r>
              <a:rPr lang="en-US" altLang="en-US" sz="3600">
                <a:solidFill>
                  <a:srgbClr val="33CCCC"/>
                </a:solidFill>
              </a:rPr>
              <a:t>2. </a:t>
            </a:r>
            <a:r>
              <a:rPr lang="en-US" altLang="en-US" sz="3600">
                <a:solidFill>
                  <a:srgbClr val="FFFF00"/>
                </a:solidFill>
              </a:rPr>
              <a:t>Gospels</a:t>
            </a:r>
            <a:r>
              <a:rPr lang="en-US" altLang="en-US" sz="3600">
                <a:solidFill>
                  <a:schemeClr val="bg1"/>
                </a:solidFill>
              </a:rPr>
              <a:t> - Coming of Jesus</a:t>
            </a:r>
          </a:p>
          <a:p>
            <a:pPr eaLnBrk="1" hangingPunct="1">
              <a:spcBef>
                <a:spcPct val="0"/>
              </a:spcBef>
              <a:buFontTx/>
              <a:buNone/>
            </a:pPr>
            <a:r>
              <a:rPr lang="en-US" altLang="en-US" sz="3600">
                <a:solidFill>
                  <a:srgbClr val="33CCCC"/>
                </a:solidFill>
              </a:rPr>
              <a:t>3. </a:t>
            </a:r>
            <a:r>
              <a:rPr lang="en-US" altLang="en-US" sz="3600">
                <a:solidFill>
                  <a:srgbClr val="FFFF00"/>
                </a:solidFill>
              </a:rPr>
              <a:t>Acts</a:t>
            </a:r>
            <a:r>
              <a:rPr lang="en-US" altLang="en-US" sz="3600">
                <a:solidFill>
                  <a:schemeClr val="bg1"/>
                </a:solidFill>
              </a:rPr>
              <a:t> - Salvation in Jesus</a:t>
            </a:r>
          </a:p>
          <a:p>
            <a:pPr eaLnBrk="1" hangingPunct="1">
              <a:spcBef>
                <a:spcPct val="0"/>
              </a:spcBef>
              <a:buFontTx/>
              <a:buNone/>
            </a:pPr>
            <a:r>
              <a:rPr lang="en-US" altLang="en-US" sz="3600">
                <a:solidFill>
                  <a:srgbClr val="33CCCC"/>
                </a:solidFill>
              </a:rPr>
              <a:t>4.</a:t>
            </a:r>
            <a:r>
              <a:rPr lang="en-US" altLang="en-US" sz="3600">
                <a:solidFill>
                  <a:schemeClr val="bg1"/>
                </a:solidFill>
              </a:rPr>
              <a:t> </a:t>
            </a:r>
            <a:r>
              <a:rPr lang="en-US" altLang="en-US" sz="3600">
                <a:solidFill>
                  <a:srgbClr val="FFFF00"/>
                </a:solidFill>
              </a:rPr>
              <a:t>Letters</a:t>
            </a:r>
            <a:r>
              <a:rPr lang="en-US" altLang="en-US" sz="3600">
                <a:solidFill>
                  <a:schemeClr val="bg1"/>
                </a:solidFill>
              </a:rPr>
              <a:t> - Growth in Jesus</a:t>
            </a:r>
          </a:p>
          <a:p>
            <a:pPr eaLnBrk="1" hangingPunct="1">
              <a:spcBef>
                <a:spcPct val="0"/>
              </a:spcBef>
              <a:buFontTx/>
              <a:buNone/>
            </a:pPr>
            <a:r>
              <a:rPr lang="en-US" altLang="en-US" sz="3600">
                <a:solidFill>
                  <a:srgbClr val="33CCCC"/>
                </a:solidFill>
              </a:rPr>
              <a:t>5. </a:t>
            </a:r>
            <a:r>
              <a:rPr lang="en-US" altLang="en-US" sz="3600">
                <a:solidFill>
                  <a:srgbClr val="FFFF00"/>
                </a:solidFill>
              </a:rPr>
              <a:t>Revelation</a:t>
            </a:r>
            <a:r>
              <a:rPr lang="en-US" altLang="en-US" sz="3600">
                <a:solidFill>
                  <a:schemeClr val="bg1"/>
                </a:solidFill>
              </a:rPr>
              <a:t> - In heaven with Jesus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9154" name="Picture 19" descr="Bible Ope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8470">
            <a:off x="7294563" y="1030288"/>
            <a:ext cx="1773237"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8100" y="-9732"/>
            <a:ext cx="9033243" cy="923330"/>
          </a:xfrm>
          <a:prstGeom prst="rect">
            <a:avLst/>
          </a:prstGeom>
          <a:noFill/>
        </p:spPr>
        <p:txBody>
          <a:bodyPr wrap="none">
            <a:spAutoFit/>
          </a:bodyPr>
          <a:lstStyle/>
          <a:p>
            <a:pPr algn="ctr">
              <a:defRPr/>
            </a:pPr>
            <a:r>
              <a:rPr lang="en-US" sz="5400" b="1" dirty="0">
                <a:ln w="17780" cmpd="sng">
                  <a:solidFill>
                    <a:schemeClr val="accent1">
                      <a:tint val="3000"/>
                    </a:schemeClr>
                  </a:solidFill>
                  <a:prstDash val="solid"/>
                  <a:miter lim="800000"/>
                </a:ln>
                <a:solidFill>
                  <a:srgbClr val="33CCCC"/>
                </a:solidFill>
                <a:effectLst>
                  <a:glow rad="228600">
                    <a:schemeClr val="accent1">
                      <a:satMod val="175000"/>
                      <a:alpha val="40000"/>
                    </a:schemeClr>
                  </a:glow>
                  <a:outerShdw blurRad="55000" dist="50800" dir="5400000" algn="tl">
                    <a:srgbClr val="000000">
                      <a:alpha val="33000"/>
                    </a:srgbClr>
                  </a:outerShdw>
                </a:effectLst>
              </a:rPr>
              <a:t>15 </a:t>
            </a: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1">
                      <a:satMod val="175000"/>
                      <a:alpha val="40000"/>
                    </a:schemeClr>
                  </a:glow>
                  <a:outerShdw blurRad="55000" dist="50800" dir="5400000" algn="tl">
                    <a:srgbClr val="000000">
                      <a:alpha val="33000"/>
                    </a:srgbClr>
                  </a:outerShdw>
                </a:effectLst>
              </a:rPr>
              <a:t>Great </a:t>
            </a: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1">
                      <a:satMod val="175000"/>
                      <a:alpha val="40000"/>
                    </a:schemeClr>
                  </a:glow>
                  <a:outerShdw blurRad="55000" dist="50800" dir="5400000" algn="tl">
                    <a:srgbClr val="000000">
                      <a:alpha val="33000"/>
                    </a:srgbClr>
                  </a:outerShdw>
                </a:effectLst>
              </a:rPr>
              <a:t>Historical Periods</a:t>
            </a:r>
          </a:p>
        </p:txBody>
      </p:sp>
      <p:sp>
        <p:nvSpPr>
          <p:cNvPr id="2" name="Rectangle 1"/>
          <p:cNvSpPr/>
          <p:nvPr/>
        </p:nvSpPr>
        <p:spPr>
          <a:xfrm>
            <a:off x="38100" y="1219200"/>
            <a:ext cx="9144000" cy="10248900"/>
          </a:xfrm>
          <a:prstGeom prst="rect">
            <a:avLst/>
          </a:prstGeom>
        </p:spPr>
        <p:txBody>
          <a:bodyPr>
            <a:spAutoFit/>
          </a:bodyPr>
          <a:lstStyle/>
          <a:p>
            <a:pPr>
              <a:lnSpc>
                <a:spcPct val="150000"/>
              </a:lnSpc>
              <a:defRPr/>
            </a:pPr>
            <a:r>
              <a:rPr lang="en-US" altLang="en-US" sz="2000" b="1" dirty="0">
                <a:solidFill>
                  <a:srgbClr val="33CCCC"/>
                </a:solidFill>
              </a:rPr>
              <a:t>1. </a:t>
            </a:r>
            <a:r>
              <a:rPr lang="en-US" altLang="en-US" sz="2000" dirty="0">
                <a:solidFill>
                  <a:schemeClr val="bg1"/>
                </a:solidFill>
              </a:rPr>
              <a:t>Ante-</a:t>
            </a:r>
            <a:r>
              <a:rPr lang="en-US" altLang="en-US" sz="2000" dirty="0" err="1">
                <a:solidFill>
                  <a:schemeClr val="bg1"/>
                </a:solidFill>
              </a:rPr>
              <a:t>Deluvian</a:t>
            </a:r>
            <a:r>
              <a:rPr lang="en-US" altLang="en-US" sz="2000" dirty="0">
                <a:solidFill>
                  <a:schemeClr val="bg1"/>
                </a:solidFill>
              </a:rPr>
              <a:t> Period - Adam to Noah - </a:t>
            </a:r>
            <a:r>
              <a:rPr lang="en-US" altLang="en-US" sz="2000" dirty="0">
                <a:solidFill>
                  <a:srgbClr val="FFFF00"/>
                </a:solidFill>
              </a:rPr>
              <a:t>1656 years</a:t>
            </a:r>
          </a:p>
          <a:p>
            <a:pPr>
              <a:lnSpc>
                <a:spcPct val="150000"/>
              </a:lnSpc>
              <a:defRPr/>
            </a:pPr>
            <a:r>
              <a:rPr lang="en-US" altLang="en-US" sz="2000" b="1" dirty="0">
                <a:solidFill>
                  <a:srgbClr val="33CCCC"/>
                </a:solidFill>
              </a:rPr>
              <a:t>2. </a:t>
            </a:r>
            <a:r>
              <a:rPr lang="en-US" altLang="en-US" sz="2000" dirty="0">
                <a:solidFill>
                  <a:schemeClr val="bg1"/>
                </a:solidFill>
              </a:rPr>
              <a:t>Post-</a:t>
            </a:r>
            <a:r>
              <a:rPr lang="en-US" altLang="en-US" sz="2000" dirty="0" err="1">
                <a:solidFill>
                  <a:schemeClr val="bg1"/>
                </a:solidFill>
              </a:rPr>
              <a:t>Deluvian</a:t>
            </a:r>
            <a:r>
              <a:rPr lang="en-US" altLang="en-US" sz="2000" dirty="0">
                <a:solidFill>
                  <a:schemeClr val="bg1"/>
                </a:solidFill>
              </a:rPr>
              <a:t> Period - Noah to Abrahams Call - </a:t>
            </a:r>
            <a:r>
              <a:rPr lang="en-US" altLang="en-US" sz="2000" dirty="0">
                <a:solidFill>
                  <a:srgbClr val="FFFF00"/>
                </a:solidFill>
              </a:rPr>
              <a:t>427 years</a:t>
            </a:r>
          </a:p>
          <a:p>
            <a:pPr>
              <a:lnSpc>
                <a:spcPct val="150000"/>
              </a:lnSpc>
              <a:defRPr/>
            </a:pPr>
            <a:r>
              <a:rPr lang="en-US" altLang="en-US" sz="2000" b="1" dirty="0">
                <a:solidFill>
                  <a:srgbClr val="33CCCC"/>
                </a:solidFill>
              </a:rPr>
              <a:t>3. </a:t>
            </a:r>
            <a:r>
              <a:rPr lang="en-US" altLang="en-US" sz="2000" dirty="0">
                <a:solidFill>
                  <a:schemeClr val="bg1"/>
                </a:solidFill>
              </a:rPr>
              <a:t>Abrahamic Period - Call of Abraham to Egyptian Bondage - </a:t>
            </a:r>
            <a:r>
              <a:rPr lang="en-US" altLang="en-US" sz="2000" dirty="0">
                <a:solidFill>
                  <a:srgbClr val="FFFF00"/>
                </a:solidFill>
              </a:rPr>
              <a:t>215 years</a:t>
            </a:r>
          </a:p>
          <a:p>
            <a:pPr>
              <a:lnSpc>
                <a:spcPct val="150000"/>
              </a:lnSpc>
              <a:defRPr/>
            </a:pPr>
            <a:r>
              <a:rPr lang="en-US" altLang="en-US" sz="2000" b="1" dirty="0">
                <a:solidFill>
                  <a:srgbClr val="33CCCC"/>
                </a:solidFill>
              </a:rPr>
              <a:t>4. </a:t>
            </a:r>
            <a:r>
              <a:rPr lang="en-US" altLang="en-US" sz="2000" dirty="0">
                <a:solidFill>
                  <a:schemeClr val="bg1"/>
                </a:solidFill>
              </a:rPr>
              <a:t>Egyptian Bondage - From the entry into Egypt to the Exodus - </a:t>
            </a:r>
            <a:r>
              <a:rPr lang="en-US" altLang="en-US" sz="2000" dirty="0">
                <a:solidFill>
                  <a:srgbClr val="FFFF00"/>
                </a:solidFill>
              </a:rPr>
              <a:t>430 years</a:t>
            </a:r>
          </a:p>
          <a:p>
            <a:pPr marL="293688" indent="-293688">
              <a:lnSpc>
                <a:spcPct val="150000"/>
              </a:lnSpc>
              <a:defRPr/>
            </a:pPr>
            <a:r>
              <a:rPr lang="en-US" altLang="en-US" sz="2000" b="1" dirty="0">
                <a:solidFill>
                  <a:srgbClr val="33CCCC"/>
                </a:solidFill>
              </a:rPr>
              <a:t>5. </a:t>
            </a:r>
            <a:r>
              <a:rPr lang="en-US" altLang="en-US" sz="2000" dirty="0">
                <a:solidFill>
                  <a:schemeClr val="bg1"/>
                </a:solidFill>
              </a:rPr>
              <a:t>Wilderness Wanderings - From the exodus to the entry into Canaan - </a:t>
            </a:r>
            <a:r>
              <a:rPr lang="en-US" altLang="en-US" sz="2000" dirty="0">
                <a:solidFill>
                  <a:srgbClr val="FFFF00"/>
                </a:solidFill>
              </a:rPr>
              <a:t>40 years</a:t>
            </a:r>
          </a:p>
          <a:p>
            <a:pPr marL="293688" indent="-293688">
              <a:lnSpc>
                <a:spcPct val="150000"/>
              </a:lnSpc>
              <a:defRPr/>
            </a:pPr>
            <a:r>
              <a:rPr lang="en-US" altLang="en-US" sz="2000" b="1" dirty="0">
                <a:solidFill>
                  <a:srgbClr val="33CCCC"/>
                </a:solidFill>
              </a:rPr>
              <a:t>6. </a:t>
            </a:r>
            <a:r>
              <a:rPr lang="en-US" altLang="en-US" sz="2000" dirty="0">
                <a:solidFill>
                  <a:schemeClr val="bg1"/>
                </a:solidFill>
              </a:rPr>
              <a:t>Conquest of Canaan - From the entry into Canaan to the period of the Judges - </a:t>
            </a:r>
            <a:r>
              <a:rPr lang="en-US" altLang="en-US" sz="2000" dirty="0">
                <a:solidFill>
                  <a:srgbClr val="FFFF00"/>
                </a:solidFill>
              </a:rPr>
              <a:t>51 years</a:t>
            </a:r>
          </a:p>
          <a:p>
            <a:pPr>
              <a:lnSpc>
                <a:spcPct val="150000"/>
              </a:lnSpc>
              <a:defRPr/>
            </a:pPr>
            <a:r>
              <a:rPr lang="en-US" altLang="en-US" sz="2000" b="1" dirty="0">
                <a:solidFill>
                  <a:srgbClr val="33CCCC"/>
                </a:solidFill>
              </a:rPr>
              <a:t>7. </a:t>
            </a:r>
            <a:r>
              <a:rPr lang="en-US" altLang="en-US" sz="2000" dirty="0">
                <a:solidFill>
                  <a:schemeClr val="bg1"/>
                </a:solidFill>
              </a:rPr>
              <a:t>Period of the Judges - From the first judge to Saul as king - </a:t>
            </a:r>
            <a:r>
              <a:rPr lang="en-US" altLang="en-US" sz="2000" dirty="0">
                <a:solidFill>
                  <a:srgbClr val="FFFF00"/>
                </a:solidFill>
              </a:rPr>
              <a:t>305 years</a:t>
            </a:r>
          </a:p>
          <a:p>
            <a:pPr>
              <a:lnSpc>
                <a:spcPct val="150000"/>
              </a:lnSpc>
              <a:defRPr/>
            </a:pPr>
            <a:r>
              <a:rPr lang="en-US" altLang="en-US" sz="2000" b="1" dirty="0">
                <a:solidFill>
                  <a:srgbClr val="33CCCC"/>
                </a:solidFill>
              </a:rPr>
              <a:t>8. </a:t>
            </a:r>
            <a:r>
              <a:rPr lang="en-US" altLang="en-US" sz="2000" dirty="0">
                <a:solidFill>
                  <a:schemeClr val="bg1"/>
                </a:solidFill>
              </a:rPr>
              <a:t>United Kingdom - Reigns of Saul, David and Solomon - </a:t>
            </a:r>
            <a:r>
              <a:rPr lang="en-US" altLang="en-US" sz="2000" dirty="0">
                <a:solidFill>
                  <a:srgbClr val="FFFF00"/>
                </a:solidFill>
              </a:rPr>
              <a:t>120 years</a:t>
            </a:r>
          </a:p>
          <a:p>
            <a:pPr>
              <a:lnSpc>
                <a:spcPct val="150000"/>
              </a:lnSpc>
              <a:defRPr/>
            </a:pPr>
            <a:r>
              <a:rPr lang="en-US" altLang="en-US" sz="2000" b="1" dirty="0">
                <a:solidFill>
                  <a:srgbClr val="33CCCC"/>
                </a:solidFill>
              </a:rPr>
              <a:t>9. </a:t>
            </a:r>
            <a:r>
              <a:rPr lang="en-US" altLang="en-US" sz="2000" dirty="0">
                <a:solidFill>
                  <a:schemeClr val="bg1"/>
                </a:solidFill>
              </a:rPr>
              <a:t>Divided Kingdom - From the death of Solomon to the fall of Israel - </a:t>
            </a:r>
            <a:r>
              <a:rPr lang="en-US" altLang="en-US" sz="2000" dirty="0">
                <a:solidFill>
                  <a:srgbClr val="FFFF00"/>
                </a:solidFill>
              </a:rPr>
              <a:t>253 years</a:t>
            </a:r>
          </a:p>
          <a:p>
            <a:pPr>
              <a:lnSpc>
                <a:spcPct val="150000"/>
              </a:lnSpc>
              <a:defRPr/>
            </a:pPr>
            <a:r>
              <a:rPr lang="en-US" altLang="en-US" sz="2000" b="1" dirty="0">
                <a:solidFill>
                  <a:srgbClr val="33CCCC"/>
                </a:solidFill>
              </a:rPr>
              <a:t>10. </a:t>
            </a:r>
            <a:r>
              <a:rPr lang="en-US" altLang="en-US" sz="2000" dirty="0">
                <a:solidFill>
                  <a:schemeClr val="bg1"/>
                </a:solidFill>
              </a:rPr>
              <a:t>Kingdom of Judah - From the fall of Israel to the fall of Judah - </a:t>
            </a:r>
            <a:r>
              <a:rPr lang="en-US" altLang="en-US" sz="2000" dirty="0">
                <a:solidFill>
                  <a:srgbClr val="FFFF00"/>
                </a:solidFill>
              </a:rPr>
              <a:t>135 years</a:t>
            </a:r>
          </a:p>
          <a:p>
            <a:pPr>
              <a:lnSpc>
                <a:spcPct val="150000"/>
              </a:lnSpc>
              <a:defRPr/>
            </a:pPr>
            <a:endParaRPr lang="en-US" altLang="en-US" sz="2000" dirty="0">
              <a:solidFill>
                <a:schemeClr val="bg1"/>
              </a:solidFill>
            </a:endParaRPr>
          </a:p>
          <a:p>
            <a:pPr>
              <a:lnSpc>
                <a:spcPct val="150000"/>
              </a:lnSpc>
              <a:defRPr/>
            </a:pPr>
            <a:r>
              <a:rPr lang="en-US" altLang="en-US" sz="2000" dirty="0">
                <a:solidFill>
                  <a:schemeClr val="bg1"/>
                </a:solidFill>
              </a:rPr>
              <a:t>11. Babylonian Captivity - From the fall of Judah to the return to Jerusalem - 70</a:t>
            </a:r>
          </a:p>
          <a:p>
            <a:pPr>
              <a:lnSpc>
                <a:spcPct val="150000"/>
              </a:lnSpc>
              <a:defRPr/>
            </a:pPr>
            <a:r>
              <a:rPr lang="en-US" altLang="en-US" sz="2000" dirty="0">
                <a:solidFill>
                  <a:schemeClr val="bg1"/>
                </a:solidFill>
              </a:rPr>
              <a:t>years</a:t>
            </a:r>
          </a:p>
          <a:p>
            <a:pPr>
              <a:lnSpc>
                <a:spcPct val="150000"/>
              </a:lnSpc>
              <a:defRPr/>
            </a:pPr>
            <a:r>
              <a:rPr lang="en-US" altLang="en-US" sz="2000" dirty="0">
                <a:solidFill>
                  <a:schemeClr val="bg1"/>
                </a:solidFill>
              </a:rPr>
              <a:t>12. Restoration of the Jews - From the return to Jerusalem to the end of the Old</a:t>
            </a:r>
          </a:p>
          <a:p>
            <a:pPr>
              <a:lnSpc>
                <a:spcPct val="150000"/>
              </a:lnSpc>
              <a:defRPr/>
            </a:pPr>
            <a:r>
              <a:rPr lang="en-US" altLang="en-US" sz="2000" dirty="0">
                <a:solidFill>
                  <a:schemeClr val="bg1"/>
                </a:solidFill>
              </a:rPr>
              <a:t>Testament - 92 years</a:t>
            </a:r>
          </a:p>
          <a:p>
            <a:pPr>
              <a:lnSpc>
                <a:spcPct val="150000"/>
              </a:lnSpc>
              <a:defRPr/>
            </a:pPr>
            <a:r>
              <a:rPr lang="en-US" altLang="en-US" sz="2000" dirty="0">
                <a:solidFill>
                  <a:schemeClr val="bg1"/>
                </a:solidFill>
              </a:rPr>
              <a:t>13. Between the Testaments - From the close of the Old Testament to the beginning of the New Testament - 400 years</a:t>
            </a:r>
          </a:p>
          <a:p>
            <a:pPr>
              <a:lnSpc>
                <a:spcPct val="150000"/>
              </a:lnSpc>
              <a:defRPr/>
            </a:pPr>
            <a:r>
              <a:rPr lang="en-US" altLang="en-US" sz="2000" dirty="0">
                <a:solidFill>
                  <a:schemeClr val="bg1"/>
                </a:solidFill>
              </a:rPr>
              <a:t>14. The Life of Christ - From the birth to the ascension of Christ - 34 years</a:t>
            </a:r>
          </a:p>
          <a:p>
            <a:pPr>
              <a:lnSpc>
                <a:spcPct val="150000"/>
              </a:lnSpc>
              <a:defRPr/>
            </a:pPr>
            <a:r>
              <a:rPr lang="en-US" altLang="en-US" sz="2000" dirty="0">
                <a:solidFill>
                  <a:schemeClr val="bg1"/>
                </a:solidFill>
              </a:rPr>
              <a:t>15. The period of the Church - From the day of Pentecost, Acts 2, to the end of the first century - 66 years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6" end="1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163" y="1684338"/>
            <a:ext cx="9144000" cy="4710112"/>
          </a:xfrm>
          <a:prstGeom prst="rect">
            <a:avLst/>
          </a:prstGeom>
        </p:spPr>
        <p:txBody>
          <a:bodyPr>
            <a:spAutoFit/>
          </a:bodyPr>
          <a:lstStyle/>
          <a:p>
            <a:pPr>
              <a:lnSpc>
                <a:spcPct val="150000"/>
              </a:lnSpc>
              <a:defRPr/>
            </a:pPr>
            <a:endParaRPr lang="en-US" altLang="en-US" sz="2000" dirty="0">
              <a:solidFill>
                <a:schemeClr val="bg1"/>
              </a:solidFill>
            </a:endParaRPr>
          </a:p>
          <a:p>
            <a:pPr>
              <a:lnSpc>
                <a:spcPct val="150000"/>
              </a:lnSpc>
              <a:defRPr/>
            </a:pPr>
            <a:r>
              <a:rPr lang="en-US" altLang="en-US" sz="2000" b="1" dirty="0">
                <a:solidFill>
                  <a:srgbClr val="33CCCC"/>
                </a:solidFill>
              </a:rPr>
              <a:t>11. </a:t>
            </a:r>
            <a:r>
              <a:rPr lang="en-US" altLang="en-US" sz="2000" dirty="0">
                <a:solidFill>
                  <a:schemeClr val="bg1"/>
                </a:solidFill>
              </a:rPr>
              <a:t>Babylonian Captivity - From the fall of Judah to the return to Jerusalem - </a:t>
            </a:r>
            <a:r>
              <a:rPr lang="en-US" altLang="en-US" sz="2000" dirty="0">
                <a:solidFill>
                  <a:srgbClr val="FFFF00"/>
                </a:solidFill>
              </a:rPr>
              <a:t>70</a:t>
            </a:r>
          </a:p>
          <a:p>
            <a:pPr marL="396875" indent="-396875">
              <a:lnSpc>
                <a:spcPct val="150000"/>
              </a:lnSpc>
              <a:defRPr/>
            </a:pPr>
            <a:r>
              <a:rPr lang="en-US" altLang="en-US" sz="2000" dirty="0">
                <a:solidFill>
                  <a:srgbClr val="FFFF00"/>
                </a:solidFill>
              </a:rPr>
              <a:t>      years</a:t>
            </a:r>
          </a:p>
          <a:p>
            <a:pPr>
              <a:lnSpc>
                <a:spcPct val="150000"/>
              </a:lnSpc>
              <a:defRPr/>
            </a:pPr>
            <a:r>
              <a:rPr lang="en-US" altLang="en-US" sz="2000" b="1" dirty="0">
                <a:solidFill>
                  <a:srgbClr val="33CCCC"/>
                </a:solidFill>
              </a:rPr>
              <a:t>12. </a:t>
            </a:r>
            <a:r>
              <a:rPr lang="en-US" altLang="en-US" sz="2000" dirty="0">
                <a:solidFill>
                  <a:schemeClr val="bg1"/>
                </a:solidFill>
              </a:rPr>
              <a:t>Restoration of the Jews - From the return to Jerusalem to the end of the Old</a:t>
            </a:r>
          </a:p>
          <a:p>
            <a:pPr marL="396875" indent="-396875">
              <a:lnSpc>
                <a:spcPct val="150000"/>
              </a:lnSpc>
              <a:defRPr/>
            </a:pPr>
            <a:r>
              <a:rPr lang="en-US" altLang="en-US" sz="2000" dirty="0">
                <a:solidFill>
                  <a:schemeClr val="bg1"/>
                </a:solidFill>
              </a:rPr>
              <a:t>      Testament - </a:t>
            </a:r>
            <a:r>
              <a:rPr lang="en-US" altLang="en-US" sz="2000" dirty="0">
                <a:solidFill>
                  <a:srgbClr val="FFFF00"/>
                </a:solidFill>
              </a:rPr>
              <a:t>92 years</a:t>
            </a:r>
          </a:p>
          <a:p>
            <a:pPr marL="396875" indent="-396875">
              <a:lnSpc>
                <a:spcPct val="150000"/>
              </a:lnSpc>
              <a:defRPr/>
            </a:pPr>
            <a:r>
              <a:rPr lang="en-US" altLang="en-US" sz="2000" b="1" dirty="0">
                <a:solidFill>
                  <a:srgbClr val="33CCCC"/>
                </a:solidFill>
              </a:rPr>
              <a:t>13. </a:t>
            </a:r>
            <a:r>
              <a:rPr lang="en-US" altLang="en-US" sz="2000" dirty="0">
                <a:solidFill>
                  <a:schemeClr val="bg1"/>
                </a:solidFill>
              </a:rPr>
              <a:t>Between the Testaments - From the close of the Old Testament to the      beginning of the New Testament - </a:t>
            </a:r>
            <a:r>
              <a:rPr lang="en-US" altLang="en-US" sz="2000" dirty="0">
                <a:solidFill>
                  <a:srgbClr val="FFFF00"/>
                </a:solidFill>
              </a:rPr>
              <a:t>400 years</a:t>
            </a:r>
          </a:p>
          <a:p>
            <a:pPr>
              <a:lnSpc>
                <a:spcPct val="150000"/>
              </a:lnSpc>
              <a:defRPr/>
            </a:pPr>
            <a:r>
              <a:rPr lang="en-US" altLang="en-US" sz="2000" b="1" dirty="0">
                <a:solidFill>
                  <a:srgbClr val="33CCCC"/>
                </a:solidFill>
              </a:rPr>
              <a:t>14. </a:t>
            </a:r>
            <a:r>
              <a:rPr lang="en-US" altLang="en-US" sz="2000" dirty="0">
                <a:solidFill>
                  <a:schemeClr val="bg1"/>
                </a:solidFill>
              </a:rPr>
              <a:t>The Life of Christ - From the birth to the ascension of Christ - </a:t>
            </a:r>
            <a:r>
              <a:rPr lang="en-US" altLang="en-US" sz="2000" dirty="0">
                <a:solidFill>
                  <a:srgbClr val="FFFF00"/>
                </a:solidFill>
              </a:rPr>
              <a:t>33 years</a:t>
            </a:r>
          </a:p>
          <a:p>
            <a:pPr marL="396875" indent="-396875">
              <a:lnSpc>
                <a:spcPct val="150000"/>
              </a:lnSpc>
              <a:defRPr/>
            </a:pPr>
            <a:r>
              <a:rPr lang="en-US" altLang="en-US" sz="2000" b="1" dirty="0">
                <a:solidFill>
                  <a:srgbClr val="33CCCC"/>
                </a:solidFill>
              </a:rPr>
              <a:t>15. </a:t>
            </a:r>
            <a:r>
              <a:rPr lang="en-US" altLang="en-US" sz="2000" dirty="0">
                <a:solidFill>
                  <a:schemeClr val="bg1"/>
                </a:solidFill>
              </a:rPr>
              <a:t>The period of the church - From the day of Pentecost, Acts 2, to the end of the first century -</a:t>
            </a:r>
            <a:r>
              <a:rPr lang="en-US" altLang="en-US" sz="2000" dirty="0">
                <a:solidFill>
                  <a:srgbClr val="FFFF00"/>
                </a:solidFill>
              </a:rPr>
              <a:t> 67 years</a:t>
            </a:r>
          </a:p>
        </p:txBody>
      </p:sp>
      <p:pic>
        <p:nvPicPr>
          <p:cNvPr id="50179" name="Picture 19" descr="Bible Ope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8470">
            <a:off x="7294563" y="1030288"/>
            <a:ext cx="1773237"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8100" y="-9732"/>
            <a:ext cx="9033243" cy="923330"/>
          </a:xfrm>
          <a:prstGeom prst="rect">
            <a:avLst/>
          </a:prstGeom>
          <a:noFill/>
        </p:spPr>
        <p:txBody>
          <a:bodyPr wrap="none">
            <a:spAutoFit/>
          </a:bodyPr>
          <a:lstStyle/>
          <a:p>
            <a:pPr algn="ctr">
              <a:defRPr/>
            </a:pPr>
            <a:r>
              <a:rPr lang="en-US" sz="5400" b="1" dirty="0">
                <a:ln w="17780" cmpd="sng">
                  <a:solidFill>
                    <a:schemeClr val="accent1">
                      <a:tint val="3000"/>
                    </a:schemeClr>
                  </a:solidFill>
                  <a:prstDash val="solid"/>
                  <a:miter lim="800000"/>
                </a:ln>
                <a:solidFill>
                  <a:srgbClr val="33CCCC"/>
                </a:solidFill>
                <a:effectLst>
                  <a:glow rad="228600">
                    <a:schemeClr val="accent1">
                      <a:satMod val="175000"/>
                      <a:alpha val="40000"/>
                    </a:schemeClr>
                  </a:glow>
                  <a:outerShdw blurRad="55000" dist="50800" dir="5400000" algn="tl">
                    <a:srgbClr val="000000">
                      <a:alpha val="33000"/>
                    </a:srgbClr>
                  </a:outerShdw>
                </a:effectLst>
              </a:rPr>
              <a:t>15 </a:t>
            </a: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1">
                      <a:satMod val="175000"/>
                      <a:alpha val="40000"/>
                    </a:schemeClr>
                  </a:glow>
                  <a:outerShdw blurRad="55000" dist="50800" dir="5400000" algn="tl">
                    <a:srgbClr val="000000">
                      <a:alpha val="33000"/>
                    </a:srgbClr>
                  </a:outerShdw>
                </a:effectLst>
              </a:rPr>
              <a:t>Great </a:t>
            </a: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1">
                      <a:satMod val="175000"/>
                      <a:alpha val="40000"/>
                    </a:schemeClr>
                  </a:glow>
                  <a:outerShdw blurRad="55000" dist="50800" dir="5400000" algn="tl">
                    <a:srgbClr val="000000">
                      <a:alpha val="33000"/>
                    </a:srgbClr>
                  </a:outerShdw>
                </a:effectLst>
              </a:rPr>
              <a:t>Historical Periods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aphicFrame>
        <p:nvGraphicFramePr>
          <p:cNvPr id="51202" name="Object 3"/>
          <p:cNvGraphicFramePr>
            <a:graphicFrameLocks noChangeAspect="1"/>
          </p:cNvGraphicFramePr>
          <p:nvPr/>
        </p:nvGraphicFramePr>
        <p:xfrm>
          <a:off x="6324600" y="2057400"/>
          <a:ext cx="2819400" cy="2809875"/>
        </p:xfrm>
        <a:graphic>
          <a:graphicData uri="http://schemas.openxmlformats.org/presentationml/2006/ole">
            <mc:AlternateContent xmlns:mc="http://schemas.openxmlformats.org/markup-compatibility/2006">
              <mc:Choice xmlns:v="urn:schemas-microsoft-com:vml" Requires="v">
                <p:oleObj spid="_x0000_s51226" name="Bitmap Image" r:id="rId4" imgW="2619048" imgH="2809524" progId="Paint.Picture">
                  <p:embed/>
                </p:oleObj>
              </mc:Choice>
              <mc:Fallback>
                <p:oleObj name="Bitmap Image" r:id="rId4" imgW="2619048" imgH="2809524"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057400"/>
                        <a:ext cx="28194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3" name="Oval 4"/>
          <p:cNvSpPr>
            <a:spLocks noChangeArrowheads="1"/>
          </p:cNvSpPr>
          <p:nvPr/>
        </p:nvSpPr>
        <p:spPr bwMode="auto">
          <a:xfrm>
            <a:off x="0" y="2057400"/>
            <a:ext cx="2895600" cy="2743200"/>
          </a:xfrm>
          <a:prstGeom prst="ellipse">
            <a:avLst/>
          </a:prstGeom>
          <a:solidFill>
            <a:srgbClr val="FFFFCC"/>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
        <p:nvSpPr>
          <p:cNvPr id="91141" name="Text Box 5"/>
          <p:cNvSpPr txBox="1">
            <a:spLocks noChangeArrowheads="1"/>
          </p:cNvSpPr>
          <p:nvPr/>
        </p:nvSpPr>
        <p:spPr bwMode="auto">
          <a:xfrm>
            <a:off x="0" y="0"/>
            <a:ext cx="3276600" cy="708025"/>
          </a:xfrm>
          <a:prstGeom prst="rect">
            <a:avLst/>
          </a:prstGeom>
          <a:noFill/>
          <a:ln w="9525">
            <a:noFill/>
            <a:miter lim="800000"/>
            <a:headEnd/>
            <a:tailEnd/>
          </a:ln>
          <a:effectLst/>
        </p:spPr>
        <p:txBody>
          <a:bodyPr>
            <a:spAutoFit/>
          </a:bodyPr>
          <a:lstStyle/>
          <a:p>
            <a:pPr eaLnBrk="0" hangingPunct="0">
              <a:spcBef>
                <a:spcPct val="50000"/>
              </a:spcBef>
              <a:defRPr/>
            </a:pPr>
            <a:r>
              <a:rPr lang="en-US" sz="4000" b="1" u="sng" dirty="0">
                <a:effectLst>
                  <a:outerShdw blurRad="38100" dist="38100" dir="2700000" algn="tl">
                    <a:srgbClr val="FFFFFF"/>
                  </a:outerShdw>
                </a:effectLst>
                <a:cs typeface="+mn-cs"/>
              </a:rPr>
              <a:t>Patriarchal</a:t>
            </a:r>
          </a:p>
        </p:txBody>
      </p:sp>
      <p:sp>
        <p:nvSpPr>
          <p:cNvPr id="91143" name="Text Box 7"/>
          <p:cNvSpPr txBox="1">
            <a:spLocks noChangeArrowheads="1"/>
          </p:cNvSpPr>
          <p:nvPr/>
        </p:nvSpPr>
        <p:spPr bwMode="auto">
          <a:xfrm>
            <a:off x="6172200" y="0"/>
            <a:ext cx="3200400" cy="701675"/>
          </a:xfrm>
          <a:prstGeom prst="rect">
            <a:avLst/>
          </a:prstGeom>
          <a:noFill/>
          <a:ln w="9525">
            <a:noFill/>
            <a:miter lim="800000"/>
            <a:headEnd/>
            <a:tailEnd/>
          </a:ln>
          <a:effectLst/>
        </p:spPr>
        <p:txBody>
          <a:bodyPr>
            <a:spAutoFit/>
          </a:bodyPr>
          <a:lstStyle/>
          <a:p>
            <a:pPr eaLnBrk="0" hangingPunct="0">
              <a:spcBef>
                <a:spcPct val="50000"/>
              </a:spcBef>
              <a:defRPr/>
            </a:pPr>
            <a:r>
              <a:rPr lang="en-US" sz="4000" b="1" u="sng" dirty="0">
                <a:effectLst>
                  <a:outerShdw blurRad="38100" dist="38100" dir="2700000" algn="tl">
                    <a:srgbClr val="FFFFFF"/>
                  </a:outerShdw>
                </a:effectLst>
                <a:cs typeface="+mn-cs"/>
              </a:rPr>
              <a:t>Christianity</a:t>
            </a:r>
          </a:p>
        </p:txBody>
      </p:sp>
      <p:sp>
        <p:nvSpPr>
          <p:cNvPr id="51206" name="Text Box 8"/>
          <p:cNvSpPr txBox="1">
            <a:spLocks noChangeArrowheads="1"/>
          </p:cNvSpPr>
          <p:nvPr/>
        </p:nvSpPr>
        <p:spPr bwMode="auto">
          <a:xfrm>
            <a:off x="6477000" y="6858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4000">
                <a:latin typeface="Arial Narrow" pitchFamily="34" charset="0"/>
              </a:rPr>
              <a:t>International</a:t>
            </a:r>
          </a:p>
        </p:txBody>
      </p:sp>
      <p:sp>
        <p:nvSpPr>
          <p:cNvPr id="51207" name="Text Box 9"/>
          <p:cNvSpPr txBox="1">
            <a:spLocks noChangeArrowheads="1"/>
          </p:cNvSpPr>
          <p:nvPr/>
        </p:nvSpPr>
        <p:spPr bwMode="auto">
          <a:xfrm>
            <a:off x="3733800" y="6858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4000">
                <a:latin typeface="Arial Narrow" pitchFamily="34" charset="0"/>
              </a:rPr>
              <a:t>National</a:t>
            </a:r>
          </a:p>
        </p:txBody>
      </p:sp>
      <p:sp>
        <p:nvSpPr>
          <p:cNvPr id="51208" name="Text Box 10"/>
          <p:cNvSpPr txBox="1">
            <a:spLocks noChangeArrowheads="1"/>
          </p:cNvSpPr>
          <p:nvPr/>
        </p:nvSpPr>
        <p:spPr bwMode="auto">
          <a:xfrm>
            <a:off x="609600" y="685800"/>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4000">
                <a:latin typeface="Arial Narrow" pitchFamily="34" charset="0"/>
              </a:rPr>
              <a:t>Family</a:t>
            </a:r>
          </a:p>
        </p:txBody>
      </p:sp>
      <p:sp>
        <p:nvSpPr>
          <p:cNvPr id="51209" name="Rectangle 11"/>
          <p:cNvSpPr>
            <a:spLocks noChangeArrowheads="1"/>
          </p:cNvSpPr>
          <p:nvPr/>
        </p:nvSpPr>
        <p:spPr bwMode="auto">
          <a:xfrm>
            <a:off x="2819400" y="1752600"/>
            <a:ext cx="381000" cy="37338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
        <p:nvSpPr>
          <p:cNvPr id="51210" name="Text Box 12"/>
          <p:cNvSpPr txBox="1">
            <a:spLocks noChangeArrowheads="1"/>
          </p:cNvSpPr>
          <p:nvPr/>
        </p:nvSpPr>
        <p:spPr bwMode="auto">
          <a:xfrm>
            <a:off x="2819400" y="1752600"/>
            <a:ext cx="381000" cy="3743325"/>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2400"/>
              <a:t>R</a:t>
            </a:r>
          </a:p>
          <a:p>
            <a:pPr algn="ctr">
              <a:spcBef>
                <a:spcPct val="50000"/>
              </a:spcBef>
              <a:buFontTx/>
              <a:buNone/>
            </a:pPr>
            <a:r>
              <a:rPr lang="en-US" altLang="en-US" sz="2400"/>
              <a:t>e</a:t>
            </a:r>
          </a:p>
          <a:p>
            <a:pPr algn="ctr">
              <a:spcBef>
                <a:spcPct val="50000"/>
              </a:spcBef>
              <a:buFontTx/>
              <a:buNone/>
            </a:pPr>
            <a:r>
              <a:rPr lang="en-US" altLang="en-US" sz="2400"/>
              <a:t>d</a:t>
            </a:r>
          </a:p>
          <a:p>
            <a:pPr algn="ctr">
              <a:spcBef>
                <a:spcPct val="50000"/>
              </a:spcBef>
              <a:buFontTx/>
              <a:buNone/>
            </a:pPr>
            <a:endParaRPr lang="en-US" altLang="en-US" sz="2400"/>
          </a:p>
          <a:p>
            <a:pPr algn="ctr">
              <a:spcBef>
                <a:spcPct val="50000"/>
              </a:spcBef>
              <a:buFontTx/>
              <a:buNone/>
            </a:pPr>
            <a:r>
              <a:rPr lang="en-US" altLang="en-US" sz="2400"/>
              <a:t>S</a:t>
            </a:r>
          </a:p>
          <a:p>
            <a:pPr algn="ctr">
              <a:spcBef>
                <a:spcPct val="50000"/>
              </a:spcBef>
              <a:buFontTx/>
              <a:buNone/>
            </a:pPr>
            <a:r>
              <a:rPr lang="en-US" altLang="en-US" sz="2400"/>
              <a:t>e</a:t>
            </a:r>
          </a:p>
          <a:p>
            <a:pPr algn="ctr">
              <a:spcBef>
                <a:spcPct val="50000"/>
              </a:spcBef>
              <a:buFontTx/>
              <a:buNone/>
            </a:pPr>
            <a:r>
              <a:rPr lang="en-US" altLang="en-US" sz="2400"/>
              <a:t>a</a:t>
            </a:r>
          </a:p>
        </p:txBody>
      </p:sp>
      <p:sp>
        <p:nvSpPr>
          <p:cNvPr id="51211" name="Rectangle 13"/>
          <p:cNvSpPr>
            <a:spLocks noChangeArrowheads="1"/>
          </p:cNvSpPr>
          <p:nvPr/>
        </p:nvSpPr>
        <p:spPr bwMode="auto">
          <a:xfrm>
            <a:off x="2743200" y="3276600"/>
            <a:ext cx="533400" cy="457200"/>
          </a:xfrm>
          <a:prstGeom prst="rect">
            <a:avLst/>
          </a:prstGeom>
          <a:solidFill>
            <a:srgbClr val="FFFF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
        <p:nvSpPr>
          <p:cNvPr id="51212" name="Oval 14"/>
          <p:cNvSpPr>
            <a:spLocks noChangeArrowheads="1"/>
          </p:cNvSpPr>
          <p:nvPr/>
        </p:nvSpPr>
        <p:spPr bwMode="auto">
          <a:xfrm>
            <a:off x="3200400" y="2057400"/>
            <a:ext cx="2819400" cy="2743200"/>
          </a:xfrm>
          <a:prstGeom prst="ellipse">
            <a:avLst/>
          </a:prstGeom>
          <a:solidFill>
            <a:srgbClr val="FFFFCC"/>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p:txBody>
      </p:sp>
      <p:sp>
        <p:nvSpPr>
          <p:cNvPr id="51213" name="Text Box 15"/>
          <p:cNvSpPr txBox="1">
            <a:spLocks noChangeArrowheads="1"/>
          </p:cNvSpPr>
          <p:nvPr/>
        </p:nvSpPr>
        <p:spPr bwMode="auto">
          <a:xfrm>
            <a:off x="304800" y="30480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a:solidFill>
                  <a:srgbClr val="0000FF"/>
                </a:solidFill>
                <a:latin typeface="Arial Narrow" pitchFamily="34" charset="0"/>
              </a:rPr>
              <a:t>Flood</a:t>
            </a:r>
          </a:p>
        </p:txBody>
      </p:sp>
      <p:sp>
        <p:nvSpPr>
          <p:cNvPr id="51214" name="Text Box 16"/>
          <p:cNvSpPr txBox="1">
            <a:spLocks noChangeArrowheads="1"/>
          </p:cNvSpPr>
          <p:nvPr/>
        </p:nvSpPr>
        <p:spPr bwMode="auto">
          <a:xfrm>
            <a:off x="762000" y="22098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3600" u="sng">
                <a:latin typeface="Arial Narrow" pitchFamily="34" charset="0"/>
              </a:rPr>
              <a:t>ADAM</a:t>
            </a:r>
          </a:p>
        </p:txBody>
      </p:sp>
      <p:sp>
        <p:nvSpPr>
          <p:cNvPr id="51215" name="Text Box 17"/>
          <p:cNvSpPr txBox="1">
            <a:spLocks noChangeArrowheads="1"/>
          </p:cNvSpPr>
          <p:nvPr/>
        </p:nvSpPr>
        <p:spPr bwMode="auto">
          <a:xfrm>
            <a:off x="3810000" y="2286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3600" u="sng">
                <a:latin typeface="Arial Narrow" pitchFamily="34" charset="0"/>
              </a:rPr>
              <a:t>MOSES</a:t>
            </a:r>
            <a:endParaRPr lang="en-US" altLang="en-US" sz="3600">
              <a:latin typeface="Arial Narrow" pitchFamily="34" charset="0"/>
            </a:endParaRPr>
          </a:p>
        </p:txBody>
      </p:sp>
      <p:sp>
        <p:nvSpPr>
          <p:cNvPr id="51216" name="Text Box 18"/>
          <p:cNvSpPr txBox="1">
            <a:spLocks noChangeArrowheads="1"/>
          </p:cNvSpPr>
          <p:nvPr/>
        </p:nvSpPr>
        <p:spPr bwMode="auto">
          <a:xfrm>
            <a:off x="7010400" y="2286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3600" u="sng">
                <a:latin typeface="Arial Narrow" pitchFamily="34" charset="0"/>
              </a:rPr>
              <a:t>CHRIST</a:t>
            </a:r>
            <a:endParaRPr lang="en-US" altLang="en-US" sz="3600">
              <a:latin typeface="Arial Narrow" pitchFamily="34" charset="0"/>
            </a:endParaRPr>
          </a:p>
        </p:txBody>
      </p:sp>
      <p:sp>
        <p:nvSpPr>
          <p:cNvPr id="51217" name="Text Box 19"/>
          <p:cNvSpPr txBox="1">
            <a:spLocks noChangeArrowheads="1"/>
          </p:cNvSpPr>
          <p:nvPr/>
        </p:nvSpPr>
        <p:spPr bwMode="auto">
          <a:xfrm>
            <a:off x="6629400" y="33528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3600" b="1">
                <a:latin typeface="Arial" charset="0"/>
              </a:rPr>
              <a:t>CHURCH</a:t>
            </a:r>
            <a:r>
              <a:rPr lang="en-US" altLang="en-US" sz="3600">
                <a:latin typeface="Arial" charset="0"/>
              </a:rPr>
              <a:t> </a:t>
            </a:r>
          </a:p>
        </p:txBody>
      </p:sp>
      <p:sp>
        <p:nvSpPr>
          <p:cNvPr id="51218" name="Text Box 20"/>
          <p:cNvSpPr txBox="1">
            <a:spLocks noChangeArrowheads="1"/>
          </p:cNvSpPr>
          <p:nvPr/>
        </p:nvSpPr>
        <p:spPr bwMode="auto">
          <a:xfrm>
            <a:off x="3276600" y="30480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3600" b="1">
                <a:solidFill>
                  <a:srgbClr val="996633"/>
                </a:solidFill>
                <a:latin typeface="Arial Narrow" pitchFamily="34" charset="0"/>
              </a:rPr>
              <a:t>Mt. Sinai</a:t>
            </a:r>
          </a:p>
        </p:txBody>
      </p:sp>
      <p:pic>
        <p:nvPicPr>
          <p:cNvPr id="51219" name="Picture 21" descr="BSONO0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971800"/>
            <a:ext cx="6873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0" name="Text Box 22"/>
          <p:cNvSpPr txBox="1">
            <a:spLocks noChangeArrowheads="1"/>
          </p:cNvSpPr>
          <p:nvPr/>
        </p:nvSpPr>
        <p:spPr bwMode="auto">
          <a:xfrm>
            <a:off x="381000" y="373380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3600">
                <a:latin typeface="Arial" charset="0"/>
              </a:rPr>
              <a:t>Abraham</a:t>
            </a:r>
          </a:p>
        </p:txBody>
      </p:sp>
      <p:sp>
        <p:nvSpPr>
          <p:cNvPr id="51221" name="Text Box 23"/>
          <p:cNvSpPr txBox="1">
            <a:spLocks noChangeArrowheads="1"/>
          </p:cNvSpPr>
          <p:nvPr/>
        </p:nvSpPr>
        <p:spPr bwMode="auto">
          <a:xfrm>
            <a:off x="3657600" y="53340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4000" b="1">
                <a:solidFill>
                  <a:srgbClr val="FF0000"/>
                </a:solidFill>
                <a:latin typeface="Arial Narrow" pitchFamily="34" charset="0"/>
              </a:rPr>
              <a:t>1500 years</a:t>
            </a:r>
          </a:p>
        </p:txBody>
      </p:sp>
      <p:sp>
        <p:nvSpPr>
          <p:cNvPr id="51222" name="Text Box 24"/>
          <p:cNvSpPr txBox="1">
            <a:spLocks noChangeArrowheads="1"/>
          </p:cNvSpPr>
          <p:nvPr/>
        </p:nvSpPr>
        <p:spPr bwMode="auto">
          <a:xfrm>
            <a:off x="266700" y="5351463"/>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4000" b="1">
                <a:solidFill>
                  <a:srgbClr val="FF0000"/>
                </a:solidFill>
                <a:latin typeface="Arial Narrow" pitchFamily="34" charset="0"/>
              </a:rPr>
              <a:t>2500 years</a:t>
            </a:r>
          </a:p>
        </p:txBody>
      </p:sp>
      <p:sp>
        <p:nvSpPr>
          <p:cNvPr id="51223" name="Text Box 25"/>
          <p:cNvSpPr txBox="1">
            <a:spLocks noChangeArrowheads="1"/>
          </p:cNvSpPr>
          <p:nvPr/>
        </p:nvSpPr>
        <p:spPr bwMode="auto">
          <a:xfrm>
            <a:off x="6762750" y="5329238"/>
            <a:ext cx="236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4000" b="1">
                <a:solidFill>
                  <a:srgbClr val="FF0000"/>
                </a:solidFill>
                <a:latin typeface="Arial Narrow" pitchFamily="34" charset="0"/>
              </a:rPr>
              <a:t>  In effect...</a:t>
            </a:r>
          </a:p>
        </p:txBody>
      </p:sp>
      <p:sp>
        <p:nvSpPr>
          <p:cNvPr id="51224" name="Text Box 26"/>
          <p:cNvSpPr txBox="1">
            <a:spLocks noChangeArrowheads="1"/>
          </p:cNvSpPr>
          <p:nvPr/>
        </p:nvSpPr>
        <p:spPr bwMode="auto">
          <a:xfrm>
            <a:off x="3300413" y="3175"/>
            <a:ext cx="2667000" cy="708025"/>
          </a:xfrm>
          <a:prstGeom prst="rect">
            <a:avLst/>
          </a:prstGeom>
          <a:solidFill>
            <a:srgbClr val="FFFFC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4000" b="1" u="sng">
                <a:latin typeface="Arial" charset="0"/>
              </a:rPr>
              <a:t>Mosaica</a:t>
            </a:r>
            <a:r>
              <a:rPr lang="en-US" altLang="en-US" sz="4000" u="sng">
                <a:latin typeface="Arial" charset="0"/>
              </a:rPr>
              <a:t>l</a:t>
            </a:r>
          </a:p>
        </p:txBody>
      </p:sp>
      <p:graphicFrame>
        <p:nvGraphicFramePr>
          <p:cNvPr id="51225" name="Object 2"/>
          <p:cNvGraphicFramePr>
            <a:graphicFrameLocks noChangeAspect="1"/>
          </p:cNvGraphicFramePr>
          <p:nvPr/>
        </p:nvGraphicFramePr>
        <p:xfrm>
          <a:off x="5695950" y="1722438"/>
          <a:ext cx="952500" cy="2409825"/>
        </p:xfrm>
        <a:graphic>
          <a:graphicData uri="http://schemas.openxmlformats.org/presentationml/2006/ole">
            <mc:AlternateContent xmlns:mc="http://schemas.openxmlformats.org/markup-compatibility/2006">
              <mc:Choice xmlns:v="urn:schemas-microsoft-com:vml" Requires="v">
                <p:oleObj spid="_x0000_s51227" name="Bitmap Image" r:id="rId7" imgW="952633" imgH="2409524" progId="Paint.Picture">
                  <p:embed/>
                </p:oleObj>
              </mc:Choice>
              <mc:Fallback>
                <p:oleObj name="Bitmap Image" r:id="rId7" imgW="952633" imgH="2409524" progId="Paint.Picture">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5950" y="1722438"/>
                        <a:ext cx="9525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eat">
  <a:themeElements>
    <a:clrScheme name="Wheat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e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eat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eat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eat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eat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eat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pperplate Gothic Bold"/>
        <a:ea typeface=""/>
        <a:cs typeface=""/>
      </a:majorFont>
      <a:minorFont>
        <a:latin typeface="Copperplate Gothic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1171</TotalTime>
  <Words>2373</Words>
  <Application>Microsoft Office PowerPoint</Application>
  <PresentationFormat>On-screen Show (4:3)</PresentationFormat>
  <Paragraphs>318</Paragraphs>
  <Slides>21</Slides>
  <Notes>14</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3</vt:i4>
      </vt:variant>
      <vt:variant>
        <vt:lpstr>Slide Titles</vt:lpstr>
      </vt:variant>
      <vt:variant>
        <vt:i4>21</vt:i4>
      </vt:variant>
    </vt:vector>
  </HeadingPairs>
  <TitlesOfParts>
    <vt:vector size="37" baseType="lpstr">
      <vt:lpstr>Arial</vt:lpstr>
      <vt:lpstr>Times New Roman</vt:lpstr>
      <vt:lpstr>Copperplate Gothic Bold</vt:lpstr>
      <vt:lpstr>Calibri</vt:lpstr>
      <vt:lpstr>Arial Narrow</vt:lpstr>
      <vt:lpstr>Wingdings</vt:lpstr>
      <vt:lpstr>Arial Black</vt:lpstr>
      <vt:lpstr>Default Design</vt:lpstr>
      <vt:lpstr>Wheat</vt:lpstr>
      <vt:lpstr>1_Default Design</vt:lpstr>
      <vt:lpstr>3_Default Design</vt:lpstr>
      <vt:lpstr>Office Theme</vt:lpstr>
      <vt:lpstr>2_Default Design</vt:lpstr>
      <vt:lpstr>Drawing</vt:lpstr>
      <vt:lpstr>Bitmap Image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Should I Study?</vt:lpstr>
      <vt:lpstr>PowerPoint Presentation</vt:lpstr>
      <vt:lpstr>2016 Radford church of Christ Budget</vt:lpstr>
      <vt:lpstr>PowerPoint Presentation</vt:lpstr>
      <vt:lpstr>Evangelism - Local</vt:lpstr>
      <vt:lpstr>Evangelism - USA</vt:lpstr>
      <vt:lpstr>Evangelism - Abroad</vt:lpstr>
    </vt:vector>
  </TitlesOfParts>
  <Company>Audio Visual Innovations,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ptrusik</dc:creator>
  <cp:lastModifiedBy>John Croft</cp:lastModifiedBy>
  <cp:revision>39</cp:revision>
  <dcterms:created xsi:type="dcterms:W3CDTF">2004-03-09T20:57:13Z</dcterms:created>
  <dcterms:modified xsi:type="dcterms:W3CDTF">2016-01-16T13:31:51Z</dcterms:modified>
</cp:coreProperties>
</file>