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Lst>
  <p:notesMasterIdLst>
    <p:notesMasterId r:id="rId32"/>
  </p:notesMasterIdLst>
  <p:sldIdLst>
    <p:sldId id="256" r:id="rId4"/>
    <p:sldId id="257" r:id="rId5"/>
    <p:sldId id="261" r:id="rId6"/>
    <p:sldId id="268" r:id="rId7"/>
    <p:sldId id="258" r:id="rId8"/>
    <p:sldId id="259" r:id="rId9"/>
    <p:sldId id="260" r:id="rId10"/>
    <p:sldId id="262" r:id="rId11"/>
    <p:sldId id="263" r:id="rId12"/>
    <p:sldId id="264" r:id="rId13"/>
    <p:sldId id="265" r:id="rId14"/>
    <p:sldId id="269" r:id="rId15"/>
    <p:sldId id="270" r:id="rId16"/>
    <p:sldId id="271" r:id="rId17"/>
    <p:sldId id="287"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DDFD9"/>
    <a:srgbClr val="14BB19"/>
    <a:srgbClr val="0066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05" autoAdjust="0"/>
  </p:normalViewPr>
  <p:slideViewPr>
    <p:cSldViewPr>
      <p:cViewPr varScale="1">
        <p:scale>
          <a:sx n="45" d="100"/>
          <a:sy n="45" d="100"/>
        </p:scale>
        <p:origin x="-20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7D57D8-AE49-473D-93DA-5A1F67791C28}" type="datetimeFigureOut">
              <a:rPr lang="en-US"/>
              <a:pPr>
                <a:defRPr/>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5AA1CA0-6567-4728-89B0-309320190B52}" type="slidenum">
              <a:rPr lang="en-US"/>
              <a:pPr>
                <a:defRPr/>
              </a:pPr>
              <a:t>‹#›</a:t>
            </a:fld>
            <a:endParaRPr lang="en-US"/>
          </a:p>
        </p:txBody>
      </p:sp>
    </p:spTree>
    <p:extLst>
      <p:ext uri="{BB962C8B-B14F-4D97-AF65-F5344CB8AC3E}">
        <p14:creationId xmlns:p14="http://schemas.microsoft.com/office/powerpoint/2010/main" val="4162771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lgn="just" eaLnBrk="1" fontAlgn="auto" hangingPunct="1">
              <a:spcBef>
                <a:spcPct val="0"/>
              </a:spcBef>
              <a:spcAft>
                <a:spcPts val="0"/>
              </a:spcAft>
              <a:buFont typeface="+mj-lt"/>
              <a:buAutoNum type="arabicPeriod"/>
              <a:defRPr/>
            </a:pPr>
            <a:r>
              <a:rPr lang="en-US" altLang="en-US" dirty="0" smtClean="0">
                <a:solidFill>
                  <a:schemeClr val="bg1"/>
                </a:solidFill>
                <a:latin typeface="Arial Narrow" pitchFamily="34" charset="0"/>
              </a:rPr>
              <a:t>God is willing and able to make out of the worst sinner, the best Christian you’ve ever seen.</a:t>
            </a:r>
          </a:p>
          <a:p>
            <a:pPr marL="228600" indent="-228600" algn="just" eaLnBrk="1" fontAlgn="auto" hangingPunct="1">
              <a:spcBef>
                <a:spcPct val="0"/>
              </a:spcBef>
              <a:spcAft>
                <a:spcPts val="0"/>
              </a:spcAft>
              <a:buFont typeface="+mj-lt"/>
              <a:buAutoNum type="arabicPeriod"/>
              <a:defRPr/>
            </a:pPr>
            <a:r>
              <a:rPr lang="en-US" altLang="en-US" dirty="0" smtClean="0">
                <a:solidFill>
                  <a:srgbClr val="C00000"/>
                </a:solidFill>
                <a:latin typeface="Arial Narrow" pitchFamily="34" charset="0"/>
              </a:rPr>
              <a:t>All the person needs to do is believe and have faith that God can do it. </a:t>
            </a:r>
          </a:p>
          <a:p>
            <a:pPr marL="228600" indent="-228600" algn="just" eaLnBrk="1" fontAlgn="auto" hangingPunct="1">
              <a:spcBef>
                <a:spcPct val="0"/>
              </a:spcBef>
              <a:spcAft>
                <a:spcPts val="0"/>
              </a:spcAft>
              <a:buFont typeface="+mj-lt"/>
              <a:buAutoNum type="arabicPeriod"/>
              <a:defRPr/>
            </a:pPr>
            <a:r>
              <a:rPr lang="en-US" altLang="en-US" dirty="0" smtClean="0">
                <a:solidFill>
                  <a:srgbClr val="000066"/>
                </a:solidFill>
                <a:latin typeface="Arial Narrow" pitchFamily="34" charset="0"/>
              </a:rPr>
              <a:t>Then, they need to take action and obey what God is commanding them, in order to change, to move, to be transferred from the slavery of Shackles, to the privilege of being sons of God!</a:t>
            </a:r>
          </a:p>
          <a:p>
            <a:pPr eaLnBrk="1" fontAlgn="auto" hangingPunct="1">
              <a:spcBef>
                <a:spcPts val="0"/>
              </a:spcBef>
              <a:spcAft>
                <a:spcPts val="0"/>
              </a:spcAft>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32EC2CE-6512-4067-A704-5409FAAE2010}" type="slidenum">
              <a:rPr lang="en-US" altLang="en-US" sz="1200" smtClean="0"/>
              <a:pPr/>
              <a:t>3</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Not being a Christian makes you a person who is without God, in the world!</a:t>
            </a:r>
            <a:endParaRPr lang="en-US" altLang="en-US" smtClean="0"/>
          </a:p>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646CC09-C2EC-4A5D-9BF4-4E10C74D9A83}" type="slidenum">
              <a:rPr lang="en-US" altLang="en-US" sz="1200" smtClean="0"/>
              <a:pPr/>
              <a:t>9</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FF00"/>
                </a:solidFill>
                <a:latin typeface="Arial Narrow" pitchFamily="34" charset="0"/>
              </a:rPr>
              <a:t>Wrath is the result of living in disobedience to God…</a:t>
            </a:r>
            <a:endParaRPr lang="en-US" altLang="en-US" smtClean="0">
              <a:solidFill>
                <a:srgbClr val="FFFF00"/>
              </a:solidFill>
              <a:latin typeface="Arial Narrow" pitchFamily="34" charset="0"/>
            </a:endParaRPr>
          </a:p>
          <a:p>
            <a:pPr eaLnBrk="1" hangingPunct="1"/>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07F673E-B001-4CAF-B30F-B0DE12F04F91}" type="slidenum">
              <a:rPr lang="en-US" altLang="en-US" sz="1200" smtClean="0"/>
              <a:pPr/>
              <a:t>10</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FF00"/>
                </a:solidFill>
                <a:latin typeface="Arial Narrow" pitchFamily="34" charset="0"/>
              </a:rPr>
              <a:t>The person in Shackles does not believe in this day of judgement, and they don’t feel the need to change anything!</a:t>
            </a:r>
            <a:endParaRPr lang="en-US" altLang="en-US" i="1" u="sng" smtClean="0">
              <a:solidFill>
                <a:srgbClr val="FFFF00"/>
              </a:solidFill>
              <a:latin typeface="Arial Narrow" pitchFamily="34" charset="0"/>
            </a:endParaRPr>
          </a:p>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2149F8F-4B1B-4411-A2D2-902994FC23DD}" type="slidenum">
              <a:rPr lang="en-US" altLang="en-US" sz="1200" smtClean="0"/>
              <a:pPr/>
              <a:t>11</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just" eaLnBrk="1" hangingPunct="1">
              <a:buFont typeface="+mj-lt"/>
              <a:buNone/>
              <a:defRPr/>
            </a:pPr>
            <a:r>
              <a:rPr lang="en-US" altLang="en-US" sz="1600" dirty="0" smtClean="0">
                <a:solidFill>
                  <a:srgbClr val="800000"/>
                </a:solidFill>
                <a:latin typeface="Arial Narrow" panose="020B0606020202030204" pitchFamily="34" charset="0"/>
              </a:rPr>
              <a:t>1. The savior is willing to give us a new hope!</a:t>
            </a:r>
          </a:p>
          <a:p>
            <a:pPr algn="just" eaLnBrk="1" hangingPunct="1">
              <a:buFont typeface="+mj-lt"/>
              <a:buNone/>
              <a:defRPr/>
            </a:pPr>
            <a:r>
              <a:rPr lang="en-US" altLang="en-US" dirty="0" smtClean="0">
                <a:effectLst>
                  <a:glow rad="101600">
                    <a:srgbClr val="FFC000">
                      <a:alpha val="60000"/>
                    </a:srgbClr>
                  </a:glow>
                </a:effectLst>
                <a:latin typeface="Arial Narrow" panose="020B0606020202030204" pitchFamily="34" charset="0"/>
              </a:rPr>
              <a:t>2. It is very comforting to know that I don’t have to wear those shackles anymore, because Jesus was willing, by His death, to remove them from me!</a:t>
            </a:r>
          </a:p>
          <a:p>
            <a:pPr eaLnBrk="1" hangingPunct="1">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CD8835B-CAF2-4055-A604-B06385D3B6F1}" type="slidenum">
              <a:rPr lang="en-US" altLang="en-US" sz="1200" smtClean="0"/>
              <a:pPr/>
              <a:t>15</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2401D-95D5-45B0-8C08-D68D0FE743D0}" type="slidenum">
              <a:rPr lang="en-US" altLang="en-US"/>
              <a:pPr>
                <a:defRPr/>
              </a:pPr>
              <a:t>‹#›</a:t>
            </a:fld>
            <a:endParaRPr lang="en-US" altLang="en-US"/>
          </a:p>
        </p:txBody>
      </p:sp>
    </p:spTree>
    <p:extLst>
      <p:ext uri="{BB962C8B-B14F-4D97-AF65-F5344CB8AC3E}">
        <p14:creationId xmlns:p14="http://schemas.microsoft.com/office/powerpoint/2010/main" val="428257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D81779-F358-4B92-84F4-FA227C7D4E0A}" type="slidenum">
              <a:rPr lang="en-US" altLang="en-US"/>
              <a:pPr>
                <a:defRPr/>
              </a:pPr>
              <a:t>‹#›</a:t>
            </a:fld>
            <a:endParaRPr lang="en-US" altLang="en-US"/>
          </a:p>
        </p:txBody>
      </p:sp>
    </p:spTree>
    <p:extLst>
      <p:ext uri="{BB962C8B-B14F-4D97-AF65-F5344CB8AC3E}">
        <p14:creationId xmlns:p14="http://schemas.microsoft.com/office/powerpoint/2010/main" val="350671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4D022C-A9BE-467E-93A0-C620C6958E57}" type="slidenum">
              <a:rPr lang="en-US" altLang="en-US"/>
              <a:pPr>
                <a:defRPr/>
              </a:pPr>
              <a:t>‹#›</a:t>
            </a:fld>
            <a:endParaRPr lang="en-US" altLang="en-US"/>
          </a:p>
        </p:txBody>
      </p:sp>
    </p:spTree>
    <p:extLst>
      <p:ext uri="{BB962C8B-B14F-4D97-AF65-F5344CB8AC3E}">
        <p14:creationId xmlns:p14="http://schemas.microsoft.com/office/powerpoint/2010/main" val="323252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39F6E-5EF3-44EC-8E18-7B35C7340098}" type="slidenum">
              <a:rPr lang="en-US" altLang="en-US"/>
              <a:pPr>
                <a:defRPr/>
              </a:pPr>
              <a:t>‹#›</a:t>
            </a:fld>
            <a:endParaRPr lang="en-US" altLang="en-US"/>
          </a:p>
        </p:txBody>
      </p:sp>
    </p:spTree>
    <p:extLst>
      <p:ext uri="{BB962C8B-B14F-4D97-AF65-F5344CB8AC3E}">
        <p14:creationId xmlns:p14="http://schemas.microsoft.com/office/powerpoint/2010/main" val="337956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1AF9B-CB6F-4627-B5C7-EE56D7A2645C}" type="slidenum">
              <a:rPr lang="en-US" altLang="en-US"/>
              <a:pPr>
                <a:defRPr/>
              </a:pPr>
              <a:t>‹#›</a:t>
            </a:fld>
            <a:endParaRPr lang="en-US" altLang="en-US"/>
          </a:p>
        </p:txBody>
      </p:sp>
    </p:spTree>
    <p:extLst>
      <p:ext uri="{BB962C8B-B14F-4D97-AF65-F5344CB8AC3E}">
        <p14:creationId xmlns:p14="http://schemas.microsoft.com/office/powerpoint/2010/main" val="296481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35E8F-F3F5-4C17-BE4A-F1BFEC4B5F44}" type="slidenum">
              <a:rPr lang="en-US" altLang="en-US"/>
              <a:pPr>
                <a:defRPr/>
              </a:pPr>
              <a:t>‹#›</a:t>
            </a:fld>
            <a:endParaRPr lang="en-US" altLang="en-US"/>
          </a:p>
        </p:txBody>
      </p:sp>
    </p:spTree>
    <p:extLst>
      <p:ext uri="{BB962C8B-B14F-4D97-AF65-F5344CB8AC3E}">
        <p14:creationId xmlns:p14="http://schemas.microsoft.com/office/powerpoint/2010/main" val="51794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410ADD-46DF-46E2-B1B4-0D8902C78A91}" type="slidenum">
              <a:rPr lang="en-US" altLang="en-US"/>
              <a:pPr>
                <a:defRPr/>
              </a:pPr>
              <a:t>‹#›</a:t>
            </a:fld>
            <a:endParaRPr lang="en-US" altLang="en-US"/>
          </a:p>
        </p:txBody>
      </p:sp>
    </p:spTree>
    <p:extLst>
      <p:ext uri="{BB962C8B-B14F-4D97-AF65-F5344CB8AC3E}">
        <p14:creationId xmlns:p14="http://schemas.microsoft.com/office/powerpoint/2010/main" val="105064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E1F7AE-CF06-4CD8-8404-FB23D6B41B9E}" type="slidenum">
              <a:rPr lang="en-US" altLang="en-US"/>
              <a:pPr>
                <a:defRPr/>
              </a:pPr>
              <a:t>‹#›</a:t>
            </a:fld>
            <a:endParaRPr lang="en-US" altLang="en-US"/>
          </a:p>
        </p:txBody>
      </p:sp>
    </p:spTree>
    <p:extLst>
      <p:ext uri="{BB962C8B-B14F-4D97-AF65-F5344CB8AC3E}">
        <p14:creationId xmlns:p14="http://schemas.microsoft.com/office/powerpoint/2010/main" val="69825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68A081-FFB5-40DF-9BE7-DA507ED007B7}" type="slidenum">
              <a:rPr lang="en-US" altLang="en-US"/>
              <a:pPr>
                <a:defRPr/>
              </a:pPr>
              <a:t>‹#›</a:t>
            </a:fld>
            <a:endParaRPr lang="en-US" altLang="en-US"/>
          </a:p>
        </p:txBody>
      </p:sp>
    </p:spTree>
    <p:extLst>
      <p:ext uri="{BB962C8B-B14F-4D97-AF65-F5344CB8AC3E}">
        <p14:creationId xmlns:p14="http://schemas.microsoft.com/office/powerpoint/2010/main" val="24167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8FDFC2-6CDB-4CF7-BCE7-917DF6E4C3BC}" type="slidenum">
              <a:rPr lang="en-US" altLang="en-US"/>
              <a:pPr>
                <a:defRPr/>
              </a:pPr>
              <a:t>‹#›</a:t>
            </a:fld>
            <a:endParaRPr lang="en-US" altLang="en-US"/>
          </a:p>
        </p:txBody>
      </p:sp>
    </p:spTree>
    <p:extLst>
      <p:ext uri="{BB962C8B-B14F-4D97-AF65-F5344CB8AC3E}">
        <p14:creationId xmlns:p14="http://schemas.microsoft.com/office/powerpoint/2010/main" val="197548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B8A3FE-B52B-4500-9F53-04BD72CE34BE}" type="slidenum">
              <a:rPr lang="en-US" altLang="en-US"/>
              <a:pPr>
                <a:defRPr/>
              </a:pPr>
              <a:t>‹#›</a:t>
            </a:fld>
            <a:endParaRPr lang="en-US" altLang="en-US"/>
          </a:p>
        </p:txBody>
      </p:sp>
    </p:spTree>
    <p:extLst>
      <p:ext uri="{BB962C8B-B14F-4D97-AF65-F5344CB8AC3E}">
        <p14:creationId xmlns:p14="http://schemas.microsoft.com/office/powerpoint/2010/main" val="83599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5486E-5EE1-457C-BB3C-67D134BD56C6}" type="slidenum">
              <a:rPr lang="en-US" altLang="en-US"/>
              <a:pPr>
                <a:defRPr/>
              </a:pPr>
              <a:t>‹#›</a:t>
            </a:fld>
            <a:endParaRPr lang="en-US" altLang="en-US"/>
          </a:p>
        </p:txBody>
      </p:sp>
    </p:spTree>
    <p:extLst>
      <p:ext uri="{BB962C8B-B14F-4D97-AF65-F5344CB8AC3E}">
        <p14:creationId xmlns:p14="http://schemas.microsoft.com/office/powerpoint/2010/main" val="2563110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1DDEBA-B1DB-46C6-B843-30E22900CC0C}" type="slidenum">
              <a:rPr lang="en-US" altLang="en-US"/>
              <a:pPr>
                <a:defRPr/>
              </a:pPr>
              <a:t>‹#›</a:t>
            </a:fld>
            <a:endParaRPr lang="en-US" altLang="en-US"/>
          </a:p>
        </p:txBody>
      </p:sp>
    </p:spTree>
    <p:extLst>
      <p:ext uri="{BB962C8B-B14F-4D97-AF65-F5344CB8AC3E}">
        <p14:creationId xmlns:p14="http://schemas.microsoft.com/office/powerpoint/2010/main" val="23574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752AC-76C7-4C3F-A16B-F2A58214D279}" type="slidenum">
              <a:rPr lang="en-US" altLang="en-US"/>
              <a:pPr>
                <a:defRPr/>
              </a:pPr>
              <a:t>‹#›</a:t>
            </a:fld>
            <a:endParaRPr lang="en-US" altLang="en-US"/>
          </a:p>
        </p:txBody>
      </p:sp>
    </p:spTree>
    <p:extLst>
      <p:ext uri="{BB962C8B-B14F-4D97-AF65-F5344CB8AC3E}">
        <p14:creationId xmlns:p14="http://schemas.microsoft.com/office/powerpoint/2010/main" val="2697567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D2C0A-C804-43C6-9BC1-0DD27A488EC6}" type="slidenum">
              <a:rPr lang="en-US" altLang="en-US"/>
              <a:pPr>
                <a:defRPr/>
              </a:pPr>
              <a:t>‹#›</a:t>
            </a:fld>
            <a:endParaRPr lang="en-US" altLang="en-US"/>
          </a:p>
        </p:txBody>
      </p:sp>
    </p:spTree>
    <p:extLst>
      <p:ext uri="{BB962C8B-B14F-4D97-AF65-F5344CB8AC3E}">
        <p14:creationId xmlns:p14="http://schemas.microsoft.com/office/powerpoint/2010/main" val="1313865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DCB010-C439-4D0B-93E6-EE9B542AD16B}" type="slidenum">
              <a:rPr lang="en-US" altLang="en-US"/>
              <a:pPr>
                <a:defRPr/>
              </a:pPr>
              <a:t>‹#›</a:t>
            </a:fld>
            <a:endParaRPr lang="en-US" altLang="en-US"/>
          </a:p>
        </p:txBody>
      </p:sp>
    </p:spTree>
    <p:extLst>
      <p:ext uri="{BB962C8B-B14F-4D97-AF65-F5344CB8AC3E}">
        <p14:creationId xmlns:p14="http://schemas.microsoft.com/office/powerpoint/2010/main" val="120255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7E212-6583-47EC-958B-2992852379E8}" type="slidenum">
              <a:rPr lang="en-US" altLang="en-US"/>
              <a:pPr>
                <a:defRPr/>
              </a:pPr>
              <a:t>‹#›</a:t>
            </a:fld>
            <a:endParaRPr lang="en-US" altLang="en-US"/>
          </a:p>
        </p:txBody>
      </p:sp>
    </p:spTree>
    <p:extLst>
      <p:ext uri="{BB962C8B-B14F-4D97-AF65-F5344CB8AC3E}">
        <p14:creationId xmlns:p14="http://schemas.microsoft.com/office/powerpoint/2010/main" val="2049710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3EC301-27EA-4F47-9152-EE1F58B77F80}" type="slidenum">
              <a:rPr lang="en-US" altLang="en-US"/>
              <a:pPr>
                <a:defRPr/>
              </a:pPr>
              <a:t>‹#›</a:t>
            </a:fld>
            <a:endParaRPr lang="en-US" altLang="en-US"/>
          </a:p>
        </p:txBody>
      </p:sp>
    </p:spTree>
    <p:extLst>
      <p:ext uri="{BB962C8B-B14F-4D97-AF65-F5344CB8AC3E}">
        <p14:creationId xmlns:p14="http://schemas.microsoft.com/office/powerpoint/2010/main" val="2753066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69B1BF-1BB3-433F-B23C-4678C9F75C66}" type="slidenum">
              <a:rPr lang="en-US" altLang="en-US"/>
              <a:pPr>
                <a:defRPr/>
              </a:pPr>
              <a:t>‹#›</a:t>
            </a:fld>
            <a:endParaRPr lang="en-US" altLang="en-US"/>
          </a:p>
        </p:txBody>
      </p:sp>
    </p:spTree>
    <p:extLst>
      <p:ext uri="{BB962C8B-B14F-4D97-AF65-F5344CB8AC3E}">
        <p14:creationId xmlns:p14="http://schemas.microsoft.com/office/powerpoint/2010/main" val="1010002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251647-477F-4632-81A4-0E23AE95CD22}" type="slidenum">
              <a:rPr lang="en-US" altLang="en-US"/>
              <a:pPr>
                <a:defRPr/>
              </a:pPr>
              <a:t>‹#›</a:t>
            </a:fld>
            <a:endParaRPr lang="en-US" altLang="en-US"/>
          </a:p>
        </p:txBody>
      </p:sp>
    </p:spTree>
    <p:extLst>
      <p:ext uri="{BB962C8B-B14F-4D97-AF65-F5344CB8AC3E}">
        <p14:creationId xmlns:p14="http://schemas.microsoft.com/office/powerpoint/2010/main" val="2523456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59B1C7-D79F-4A29-92D4-6815A0299AB1}" type="slidenum">
              <a:rPr lang="en-US" altLang="en-US"/>
              <a:pPr>
                <a:defRPr/>
              </a:pPr>
              <a:t>‹#›</a:t>
            </a:fld>
            <a:endParaRPr lang="en-US" altLang="en-US"/>
          </a:p>
        </p:txBody>
      </p:sp>
    </p:spTree>
    <p:extLst>
      <p:ext uri="{BB962C8B-B14F-4D97-AF65-F5344CB8AC3E}">
        <p14:creationId xmlns:p14="http://schemas.microsoft.com/office/powerpoint/2010/main" val="1062222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C6E23F-E628-45EC-9EE0-BBE26FA06641}" type="slidenum">
              <a:rPr lang="en-US" altLang="en-US"/>
              <a:pPr>
                <a:defRPr/>
              </a:pPr>
              <a:t>‹#›</a:t>
            </a:fld>
            <a:endParaRPr lang="en-US" altLang="en-US"/>
          </a:p>
        </p:txBody>
      </p:sp>
    </p:spTree>
    <p:extLst>
      <p:ext uri="{BB962C8B-B14F-4D97-AF65-F5344CB8AC3E}">
        <p14:creationId xmlns:p14="http://schemas.microsoft.com/office/powerpoint/2010/main" val="104705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D1E60B-B7FE-4336-B620-E1AC8BCC186B}" type="slidenum">
              <a:rPr lang="en-US" altLang="en-US"/>
              <a:pPr>
                <a:defRPr/>
              </a:pPr>
              <a:t>‹#›</a:t>
            </a:fld>
            <a:endParaRPr lang="en-US" altLang="en-US"/>
          </a:p>
        </p:txBody>
      </p:sp>
    </p:spTree>
    <p:extLst>
      <p:ext uri="{BB962C8B-B14F-4D97-AF65-F5344CB8AC3E}">
        <p14:creationId xmlns:p14="http://schemas.microsoft.com/office/powerpoint/2010/main" val="4135369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26BA6-3AA5-4AF9-B82B-7E3062CD2808}" type="slidenum">
              <a:rPr lang="en-US" altLang="en-US"/>
              <a:pPr>
                <a:defRPr/>
              </a:pPr>
              <a:t>‹#›</a:t>
            </a:fld>
            <a:endParaRPr lang="en-US" altLang="en-US"/>
          </a:p>
        </p:txBody>
      </p:sp>
    </p:spTree>
    <p:extLst>
      <p:ext uri="{BB962C8B-B14F-4D97-AF65-F5344CB8AC3E}">
        <p14:creationId xmlns:p14="http://schemas.microsoft.com/office/powerpoint/2010/main" val="22187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74FF4-046A-45E9-B8E5-DC41ECC0F8CC}" type="slidenum">
              <a:rPr lang="en-US" altLang="en-US"/>
              <a:pPr>
                <a:defRPr/>
              </a:pPr>
              <a:t>‹#›</a:t>
            </a:fld>
            <a:endParaRPr lang="en-US" altLang="en-US"/>
          </a:p>
        </p:txBody>
      </p:sp>
    </p:spTree>
    <p:extLst>
      <p:ext uri="{BB962C8B-B14F-4D97-AF65-F5344CB8AC3E}">
        <p14:creationId xmlns:p14="http://schemas.microsoft.com/office/powerpoint/2010/main" val="208854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A8EB9-348A-4BEC-B843-F280C748E253}" type="slidenum">
              <a:rPr lang="en-US" altLang="en-US"/>
              <a:pPr>
                <a:defRPr/>
              </a:pPr>
              <a:t>‹#›</a:t>
            </a:fld>
            <a:endParaRPr lang="en-US" altLang="en-US"/>
          </a:p>
        </p:txBody>
      </p:sp>
    </p:spTree>
    <p:extLst>
      <p:ext uri="{BB962C8B-B14F-4D97-AF65-F5344CB8AC3E}">
        <p14:creationId xmlns:p14="http://schemas.microsoft.com/office/powerpoint/2010/main" val="387968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2A398-768D-4B40-98BD-5C2C651F520B}" type="slidenum">
              <a:rPr lang="en-US" altLang="en-US"/>
              <a:pPr>
                <a:defRPr/>
              </a:pPr>
              <a:t>‹#›</a:t>
            </a:fld>
            <a:endParaRPr lang="en-US" altLang="en-US"/>
          </a:p>
        </p:txBody>
      </p:sp>
    </p:spTree>
    <p:extLst>
      <p:ext uri="{BB962C8B-B14F-4D97-AF65-F5344CB8AC3E}">
        <p14:creationId xmlns:p14="http://schemas.microsoft.com/office/powerpoint/2010/main" val="429168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E1D77D-F0FA-49DC-83C3-6E6C18CCC842}" type="slidenum">
              <a:rPr lang="en-US" altLang="en-US"/>
              <a:pPr>
                <a:defRPr/>
              </a:pPr>
              <a:t>‹#›</a:t>
            </a:fld>
            <a:endParaRPr lang="en-US" altLang="en-US"/>
          </a:p>
        </p:txBody>
      </p:sp>
    </p:spTree>
    <p:extLst>
      <p:ext uri="{BB962C8B-B14F-4D97-AF65-F5344CB8AC3E}">
        <p14:creationId xmlns:p14="http://schemas.microsoft.com/office/powerpoint/2010/main" val="318796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EA263B-C7A8-419C-B571-665E61E93FE6}" type="slidenum">
              <a:rPr lang="en-US" altLang="en-US"/>
              <a:pPr>
                <a:defRPr/>
              </a:pPr>
              <a:t>‹#›</a:t>
            </a:fld>
            <a:endParaRPr lang="en-US" altLang="en-US"/>
          </a:p>
        </p:txBody>
      </p:sp>
    </p:spTree>
    <p:extLst>
      <p:ext uri="{BB962C8B-B14F-4D97-AF65-F5344CB8AC3E}">
        <p14:creationId xmlns:p14="http://schemas.microsoft.com/office/powerpoint/2010/main" val="273639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F4C361-6BA2-42A3-BEB5-8FECAE86B9ED}" type="slidenum">
              <a:rPr lang="en-US" altLang="en-US"/>
              <a:pPr>
                <a:defRPr/>
              </a:pPr>
              <a:t>‹#›</a:t>
            </a:fld>
            <a:endParaRPr lang="en-US" altLang="en-US"/>
          </a:p>
        </p:txBody>
      </p:sp>
    </p:spTree>
    <p:extLst>
      <p:ext uri="{BB962C8B-B14F-4D97-AF65-F5344CB8AC3E}">
        <p14:creationId xmlns:p14="http://schemas.microsoft.com/office/powerpoint/2010/main" val="348822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C39977-F469-4438-A030-19F28E1D6103}" type="slidenum">
              <a:rPr lang="en-US" altLang="en-US"/>
              <a:pPr>
                <a:defRPr/>
              </a:pPr>
              <a:t>‹#›</a:t>
            </a:fld>
            <a:endParaRPr lang="en-US" altLang="en-US"/>
          </a:p>
        </p:txBody>
      </p:sp>
    </p:spTree>
    <p:extLst>
      <p:ext uri="{BB962C8B-B14F-4D97-AF65-F5344CB8AC3E}">
        <p14:creationId xmlns:p14="http://schemas.microsoft.com/office/powerpoint/2010/main" val="414093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9E3EBC-FDF4-4E7A-ADD4-8BE2E3EEDF64}" type="slidenum">
              <a:rPr lang="en-US" altLang="en-US"/>
              <a:pPr>
                <a:defRPr/>
              </a:pPr>
              <a:t>‹#›</a:t>
            </a:fld>
            <a:endParaRPr lang="en-US" altLang="en-US"/>
          </a:p>
        </p:txBody>
      </p:sp>
    </p:spTree>
    <p:extLst>
      <p:ext uri="{BB962C8B-B14F-4D97-AF65-F5344CB8AC3E}">
        <p14:creationId xmlns:p14="http://schemas.microsoft.com/office/powerpoint/2010/main" val="131173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DE3429-8AFA-46A1-9F49-706C1038F889}" type="slidenum">
              <a:rPr lang="en-US" altLang="en-US"/>
              <a:pPr>
                <a:defRPr/>
              </a:pPr>
              <a:t>‹#›</a:t>
            </a:fld>
            <a:endParaRPr lang="en-US" altLang="en-US"/>
          </a:p>
        </p:txBody>
      </p:sp>
    </p:spTree>
    <p:extLst>
      <p:ext uri="{BB962C8B-B14F-4D97-AF65-F5344CB8AC3E}">
        <p14:creationId xmlns:p14="http://schemas.microsoft.com/office/powerpoint/2010/main" val="287513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D9FD9BD1-5A88-4BB9-89DD-88CB1F96550E}" type="slidenum">
              <a:rPr lang="en-US" altLang="en-US"/>
              <a:pPr>
                <a:defRPr/>
              </a:pPr>
              <a:t>‹#›</a:t>
            </a:fld>
            <a:endParaRPr lang="en-US" altLang="en-US"/>
          </a:p>
        </p:txBody>
      </p:sp>
      <p:pic>
        <p:nvPicPr>
          <p:cNvPr id="1031" name="Picture 153" descr="From Shackles to Sonship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6813"/>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6813"/>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6813"/>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1D86FEA-103D-4B07-BF23-F411DB372142}" type="slidenum">
              <a:rPr lang="en-US" altLang="en-US"/>
              <a:pPr>
                <a:defRPr/>
              </a:pPr>
              <a:t>‹#›</a:t>
            </a:fld>
            <a:endParaRPr lang="en-US" altLang="en-US"/>
          </a:p>
        </p:txBody>
      </p:sp>
      <p:pic>
        <p:nvPicPr>
          <p:cNvPr id="2055" name="Picture 152" descr="From Shackles to Sonship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6813"/>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6813"/>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6813"/>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27EEA4F6-314E-4919-9485-007AAB7B4D87}" type="slidenum">
              <a:rPr lang="en-US" altLang="en-US"/>
              <a:pPr>
                <a:defRPr/>
              </a:pPr>
              <a:t>‹#›</a:t>
            </a:fld>
            <a:endParaRPr lang="en-US" altLang="en-US"/>
          </a:p>
        </p:txBody>
      </p:sp>
      <p:pic>
        <p:nvPicPr>
          <p:cNvPr id="3079" name="Picture 85" descr="From Shackles to Sonship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fiYGaq8nOAhUDXB4KHa7tDLEQjRwIBw&amp;url=https://organize4results.com/2014/10/set-a-good-example/&amp;bvm=bv.129759880,d.dmo&amp;psig=AFQjCNHMQ5B-AWc7ggBTwIa0tbYBq0Y8tg&amp;ust=1471553769157568" TargetMode="Externa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fiYGaq8nOAhUDXB4KHa7tDLEQjRwIBw&amp;url=https://organize4results.com/2014/10/set-a-good-example/&amp;bvm=bv.129759880,d.dmo&amp;psig=AFQjCNHMQ5B-AWc7ggBTwIa0tbYBq0Y8tg&amp;ust=1471553769157568"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fiYGaq8nOAhUDXB4KHa7tDLEQjRwIBw&amp;url=https://organize4results.com/2014/10/set-a-good-example/&amp;bvm=bv.129759880,d.dmo&amp;psig=AFQjCNHMQ5B-AWc7ggBTwIa0tbYBq0Y8tg&amp;ust=1471553769157568" TargetMode="Externa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2941638" y="2082800"/>
            <a:ext cx="6070600" cy="2093913"/>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600" b="1" dirty="0" smtClean="0">
                <a:solidFill>
                  <a:schemeClr val="bg1"/>
                </a:solidFill>
                <a:latin typeface="Arial Narrow" panose="020B0606020202030204" pitchFamily="34" charset="0"/>
              </a:rPr>
              <a:t>But in accordance with your hardness and your impenitent heart you are treasuring up </a:t>
            </a:r>
            <a:r>
              <a:rPr lang="en-US" altLang="en-US" sz="2600" b="1" u="sng" dirty="0" smtClean="0">
                <a:solidFill>
                  <a:schemeClr val="bg1"/>
                </a:solidFill>
                <a:latin typeface="Arial Narrow" panose="020B0606020202030204" pitchFamily="34" charset="0"/>
              </a:rPr>
              <a:t>for yourself wrath</a:t>
            </a:r>
            <a:r>
              <a:rPr lang="en-US" altLang="en-US" sz="2600" b="1" dirty="0" smtClean="0">
                <a:solidFill>
                  <a:schemeClr val="bg1"/>
                </a:solidFill>
                <a:latin typeface="Arial Narrow" panose="020B0606020202030204" pitchFamily="34" charset="0"/>
              </a:rPr>
              <a:t> in the day of wrath and revelation of the righteous judgment of God					</a:t>
            </a:r>
            <a:r>
              <a:rPr lang="en-US" altLang="en-US" sz="2600" b="1" dirty="0">
                <a:solidFill>
                  <a:srgbClr val="FFFF00"/>
                </a:solidFill>
                <a:latin typeface="Arial Narrow" panose="020B0606020202030204" pitchFamily="34" charset="0"/>
              </a:rPr>
              <a:t> Rom 2:5 </a:t>
            </a:r>
            <a:endParaRPr lang="en-US" altLang="en-US" sz="2600" dirty="0" smtClean="0">
              <a:solidFill>
                <a:srgbClr val="FFFF00"/>
              </a:solidFill>
              <a:latin typeface="Arial Narrow" panose="020B0606020202030204" pitchFamily="34" charset="0"/>
            </a:endParaRPr>
          </a:p>
        </p:txBody>
      </p:sp>
      <p:sp>
        <p:nvSpPr>
          <p:cNvPr id="6" name="Rectangle 5"/>
          <p:cNvSpPr/>
          <p:nvPr/>
        </p:nvSpPr>
        <p:spPr>
          <a:xfrm>
            <a:off x="107260" y="2091816"/>
            <a:ext cx="2607316"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Under</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Wrath!</a:t>
            </a:r>
          </a:p>
        </p:txBody>
      </p:sp>
      <p:pic>
        <p:nvPicPr>
          <p:cNvPr id="3" name="Picture 2"/>
          <p:cNvPicPr>
            <a:picLocks noChangeAspect="1"/>
          </p:cNvPicPr>
          <p:nvPr/>
        </p:nvPicPr>
        <p:blipFill>
          <a:blip r:embed="rId3"/>
          <a:stretch>
            <a:fillRect/>
          </a:stretch>
        </p:blipFill>
        <p:spPr>
          <a:xfrm>
            <a:off x="6504256" y="-204358"/>
            <a:ext cx="2783759" cy="181148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3006725" y="1938338"/>
            <a:ext cx="6048375" cy="2246312"/>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b="1" dirty="0" smtClean="0">
                <a:solidFill>
                  <a:schemeClr val="bg1"/>
                </a:solidFill>
                <a:latin typeface="Arial Narrow" panose="020B0606020202030204" pitchFamily="34" charset="0"/>
              </a:rPr>
              <a:t>But the heavens and the earth which are now preserved by the same word, are reserved for fire until the day of judgment </a:t>
            </a:r>
            <a:r>
              <a:rPr lang="en-US" altLang="en-US" sz="2800" b="1" u="sng" dirty="0" smtClean="0">
                <a:solidFill>
                  <a:schemeClr val="bg1"/>
                </a:solidFill>
                <a:latin typeface="Arial Narrow" panose="020B0606020202030204" pitchFamily="34" charset="0"/>
              </a:rPr>
              <a:t>and perdition of ungodly men.</a:t>
            </a:r>
            <a:r>
              <a:rPr lang="en-US" altLang="en-US" sz="2800" b="1" dirty="0" smtClean="0">
                <a:solidFill>
                  <a:schemeClr val="bg1"/>
                </a:solidFill>
                <a:latin typeface="Arial Narrow" panose="020B0606020202030204" pitchFamily="34" charset="0"/>
              </a:rPr>
              <a:t>						</a:t>
            </a:r>
            <a:r>
              <a:rPr lang="en-US" altLang="en-US" sz="2800" b="1" dirty="0">
                <a:solidFill>
                  <a:schemeClr val="bg1"/>
                </a:solidFill>
                <a:latin typeface="Arial Narrow" panose="020B0606020202030204" pitchFamily="34" charset="0"/>
              </a:rPr>
              <a:t> </a:t>
            </a:r>
            <a:r>
              <a:rPr lang="en-US" altLang="en-US" sz="2800" b="1" dirty="0" smtClean="0">
                <a:solidFill>
                  <a:schemeClr val="bg1"/>
                </a:solidFill>
                <a:latin typeface="Arial Narrow" panose="020B0606020202030204" pitchFamily="34" charset="0"/>
              </a:rPr>
              <a:t>     </a:t>
            </a:r>
            <a:r>
              <a:rPr lang="en-US" altLang="en-US" sz="2800" b="1" dirty="0" smtClean="0">
                <a:solidFill>
                  <a:srgbClr val="FFFF00"/>
                </a:solidFill>
                <a:latin typeface="Arial Narrow" panose="020B0606020202030204" pitchFamily="34" charset="0"/>
              </a:rPr>
              <a:t>2 Pet. </a:t>
            </a:r>
            <a:r>
              <a:rPr lang="en-US" altLang="en-US" sz="2800" b="1" dirty="0">
                <a:solidFill>
                  <a:srgbClr val="FFFF00"/>
                </a:solidFill>
                <a:latin typeface="Arial Narrow" panose="020B0606020202030204" pitchFamily="34" charset="0"/>
              </a:rPr>
              <a:t>3:7 </a:t>
            </a:r>
            <a:endParaRPr lang="en-US" altLang="en-US" sz="2800" u="sng" dirty="0" smtClean="0">
              <a:solidFill>
                <a:srgbClr val="FFFF00"/>
              </a:solidFill>
              <a:latin typeface="Arial Narrow" panose="020B0606020202030204" pitchFamily="34" charset="0"/>
            </a:endParaRPr>
          </a:p>
        </p:txBody>
      </p:sp>
      <p:sp>
        <p:nvSpPr>
          <p:cNvPr id="9" name="Rectangle 8"/>
          <p:cNvSpPr/>
          <p:nvPr/>
        </p:nvSpPr>
        <p:spPr>
          <a:xfrm>
            <a:off x="107260" y="2091816"/>
            <a:ext cx="2607316"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Under</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Wrath!</a:t>
            </a:r>
          </a:p>
        </p:txBody>
      </p:sp>
      <p:pic>
        <p:nvPicPr>
          <p:cNvPr id="10" name="Picture 9"/>
          <p:cNvPicPr>
            <a:picLocks noChangeAspect="1"/>
          </p:cNvPicPr>
          <p:nvPr/>
        </p:nvPicPr>
        <p:blipFill>
          <a:blip r:embed="rId3"/>
          <a:stretch>
            <a:fillRect/>
          </a:stretch>
        </p:blipFill>
        <p:spPr>
          <a:xfrm>
            <a:off x="6504256" y="-204358"/>
            <a:ext cx="2783759" cy="181148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2851150" y="1906588"/>
            <a:ext cx="6184900" cy="2308225"/>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b="1" dirty="0" smtClean="0">
                <a:solidFill>
                  <a:schemeClr val="bg1"/>
                </a:solidFill>
              </a:rPr>
              <a:t>Adulterers and adulteresses! Do you not know that friendship with the world is </a:t>
            </a:r>
            <a:r>
              <a:rPr lang="en-US" altLang="en-US" b="1" u="sng" dirty="0" smtClean="0">
                <a:solidFill>
                  <a:schemeClr val="bg1"/>
                </a:solidFill>
              </a:rPr>
              <a:t>enmity with God</a:t>
            </a:r>
            <a:r>
              <a:rPr lang="en-US" altLang="en-US" b="1" dirty="0" smtClean="0">
                <a:solidFill>
                  <a:schemeClr val="bg1"/>
                </a:solidFill>
              </a:rPr>
              <a:t>? Whoever therefore wants to be a friend of the world makes himself an enemy of God.							</a:t>
            </a:r>
            <a:r>
              <a:rPr lang="en-US" altLang="en-US" b="1" dirty="0">
                <a:solidFill>
                  <a:schemeClr val="bg1"/>
                </a:solidFill>
              </a:rPr>
              <a:t> </a:t>
            </a:r>
            <a:r>
              <a:rPr lang="en-US" altLang="en-US" b="1" dirty="0" smtClean="0">
                <a:solidFill>
                  <a:srgbClr val="FFFF00"/>
                </a:solidFill>
              </a:rPr>
              <a:t>Jas. </a:t>
            </a:r>
            <a:r>
              <a:rPr lang="en-US" altLang="en-US" b="1" dirty="0">
                <a:solidFill>
                  <a:srgbClr val="FFFF00"/>
                </a:solidFill>
              </a:rPr>
              <a:t>4:4 </a:t>
            </a:r>
            <a:endParaRPr lang="en-US" altLang="en-US" u="sng" dirty="0" smtClean="0">
              <a:solidFill>
                <a:srgbClr val="FFFF00"/>
              </a:solidFill>
            </a:endParaRPr>
          </a:p>
        </p:txBody>
      </p:sp>
      <p:sp>
        <p:nvSpPr>
          <p:cNvPr id="6" name="Rectangle 5"/>
          <p:cNvSpPr/>
          <p:nvPr/>
        </p:nvSpPr>
        <p:spPr>
          <a:xfrm>
            <a:off x="89357" y="1768038"/>
            <a:ext cx="2646878" cy="2585323"/>
          </a:xfrm>
          <a:prstGeom prst="rect">
            <a:avLst/>
          </a:prstGeom>
          <a:noFill/>
        </p:spPr>
        <p:txBody>
          <a:bodyPr wrap="none">
            <a:spAutoFit/>
          </a:bodyPr>
          <a:lstStyle/>
          <a:p>
            <a:pPr algn="ctr" eaLnBrk="1" hangingPunct="1">
              <a:defRPr/>
            </a:pPr>
            <a:r>
              <a:rPr lang="en-C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Enemy </a:t>
            </a:r>
          </a:p>
          <a:p>
            <a:pPr algn="ctr" eaLnBrk="1" hangingPunct="1">
              <a:defRPr/>
            </a:pPr>
            <a:r>
              <a:rPr lang="en-C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Of</a:t>
            </a:r>
          </a:p>
          <a:p>
            <a:pPr algn="ctr" eaLnBrk="1" hangingPunct="1">
              <a:defRPr/>
            </a:pPr>
            <a:r>
              <a:rPr lang="en-C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God!</a:t>
            </a:r>
          </a:p>
        </p:txBody>
      </p:sp>
      <p:sp>
        <p:nvSpPr>
          <p:cNvPr id="7" name="Rectangle 6"/>
          <p:cNvSpPr>
            <a:spLocks noChangeArrowheads="1"/>
          </p:cNvSpPr>
          <p:nvPr/>
        </p:nvSpPr>
        <p:spPr bwMode="auto">
          <a:xfrm>
            <a:off x="2987675" y="5243513"/>
            <a:ext cx="3816350" cy="1014412"/>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smtClean="0">
                <a:solidFill>
                  <a:srgbClr val="FFFF00"/>
                </a:solidFill>
                <a:latin typeface="Arial Narrow" panose="020B0606020202030204" pitchFamily="34" charset="0"/>
              </a:rPr>
              <a:t>Friend of the world = enemy of God!</a:t>
            </a:r>
          </a:p>
          <a:p>
            <a:pPr algn="ctr" eaLnBrk="1" hangingPunct="1">
              <a:defRPr/>
            </a:pPr>
            <a:r>
              <a:rPr lang="en-CA" altLang="en-US" sz="2000" b="1" i="1" dirty="0" smtClean="0">
                <a:solidFill>
                  <a:srgbClr val="FFFF00"/>
                </a:solidFill>
                <a:latin typeface="Arial Narrow" panose="020B0606020202030204" pitchFamily="34" charset="0"/>
              </a:rPr>
              <a:t>Enemy of God = being Dead</a:t>
            </a:r>
          </a:p>
          <a:p>
            <a:pPr algn="ctr" eaLnBrk="1" hangingPunct="1">
              <a:defRPr/>
            </a:pPr>
            <a:r>
              <a:rPr lang="en-CA" altLang="en-US" sz="2000" b="1" i="1" dirty="0" smtClean="0">
                <a:solidFill>
                  <a:srgbClr val="FFFF00"/>
                </a:solidFill>
                <a:latin typeface="Arial Narrow" panose="020B0606020202030204" pitchFamily="34" charset="0"/>
              </a:rPr>
              <a:t>Being Dead = eternal punish</a:t>
            </a:r>
            <a:endParaRPr lang="en-US" altLang="en-US" sz="2000" b="1" i="1" dirty="0" smtClean="0">
              <a:solidFill>
                <a:srgbClr val="FFFF00"/>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114" y="-99392"/>
            <a:ext cx="2391883" cy="167996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2901950" y="2152650"/>
            <a:ext cx="6148388" cy="18161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b="1" dirty="0" smtClean="0">
                <a:solidFill>
                  <a:schemeClr val="bg1"/>
                </a:solidFill>
              </a:rPr>
              <a:t>Because the carnal mind </a:t>
            </a:r>
            <a:r>
              <a:rPr lang="en-US" altLang="en-US" sz="2800" b="1" u="sng" dirty="0" smtClean="0">
                <a:solidFill>
                  <a:schemeClr val="bg1"/>
                </a:solidFill>
              </a:rPr>
              <a:t>is enmity against God</a:t>
            </a:r>
            <a:r>
              <a:rPr lang="en-US" altLang="en-US" sz="2800" b="1" dirty="0" smtClean="0">
                <a:solidFill>
                  <a:schemeClr val="bg1"/>
                </a:solidFill>
              </a:rPr>
              <a:t>; for it is not subject to the law of God, nor indeed can be.				</a:t>
            </a:r>
            <a:r>
              <a:rPr lang="en-US" altLang="en-US" sz="2800" b="1" dirty="0">
                <a:solidFill>
                  <a:schemeClr val="bg1"/>
                </a:solidFill>
              </a:rPr>
              <a:t> </a:t>
            </a:r>
            <a:r>
              <a:rPr lang="en-US" altLang="en-US" sz="2800" b="1" dirty="0" smtClean="0">
                <a:solidFill>
                  <a:srgbClr val="FFFF00"/>
                </a:solidFill>
              </a:rPr>
              <a:t>Rom. </a:t>
            </a:r>
            <a:r>
              <a:rPr lang="en-US" altLang="en-US" sz="2800" b="1" dirty="0">
                <a:solidFill>
                  <a:srgbClr val="FFFF00"/>
                </a:solidFill>
              </a:rPr>
              <a:t>8:7 </a:t>
            </a:r>
            <a:endParaRPr lang="en-US" altLang="en-US" sz="2800" i="1" u="sng" dirty="0" smtClean="0">
              <a:solidFill>
                <a:srgbClr val="FFFF00"/>
              </a:solidFill>
            </a:endParaRPr>
          </a:p>
        </p:txBody>
      </p:sp>
      <p:sp>
        <p:nvSpPr>
          <p:cNvPr id="8" name="Rectangle 7"/>
          <p:cNvSpPr>
            <a:spLocks noChangeArrowheads="1"/>
          </p:cNvSpPr>
          <p:nvPr/>
        </p:nvSpPr>
        <p:spPr bwMode="auto">
          <a:xfrm>
            <a:off x="2700338" y="4856163"/>
            <a:ext cx="4160837" cy="1477962"/>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3838" indent="-223838" algn="just" eaLnBrk="1" hangingPunct="1">
              <a:buFont typeface="Wingdings" panose="05000000000000000000" pitchFamily="2" charset="2"/>
              <a:buChar char="§"/>
              <a:defRPr/>
            </a:pPr>
            <a:r>
              <a:rPr lang="en-US" altLang="en-US" sz="2000" b="1" dirty="0" smtClean="0">
                <a:solidFill>
                  <a:srgbClr val="FFFF00"/>
                </a:solidFill>
                <a:latin typeface="Arial Narrow" panose="020B0606020202030204" pitchFamily="34" charset="0"/>
              </a:rPr>
              <a:t>The mind who seeks after sin does not please  God</a:t>
            </a:r>
          </a:p>
          <a:p>
            <a:pPr marL="223838" indent="-223838" algn="just" eaLnBrk="1" hangingPunct="1">
              <a:buFont typeface="Wingdings" panose="05000000000000000000" pitchFamily="2" charset="2"/>
              <a:buChar char="§"/>
              <a:defRPr/>
            </a:pPr>
            <a:endParaRPr lang="en-US" altLang="en-US" sz="1000" b="1" dirty="0" smtClean="0">
              <a:solidFill>
                <a:srgbClr val="FFFF00"/>
              </a:solidFill>
              <a:latin typeface="Arial Narrow" panose="020B0606020202030204" pitchFamily="34" charset="0"/>
            </a:endParaRPr>
          </a:p>
          <a:p>
            <a:pPr marL="223838" indent="-223838" algn="just" eaLnBrk="1" hangingPunct="1">
              <a:buFont typeface="Wingdings" panose="05000000000000000000" pitchFamily="2" charset="2"/>
              <a:buChar char="§"/>
              <a:defRPr/>
            </a:pPr>
            <a:r>
              <a:rPr lang="en-CA" altLang="en-US" sz="2000" b="1" dirty="0" smtClean="0">
                <a:solidFill>
                  <a:srgbClr val="FFFF00"/>
                </a:solidFill>
                <a:latin typeface="Arial Narrow" panose="020B0606020202030204" pitchFamily="34" charset="0"/>
              </a:rPr>
              <a:t>The mind who does not think about eternal things does not  please God</a:t>
            </a:r>
            <a:endParaRPr lang="en-US" altLang="en-US" sz="2000" dirty="0" smtClean="0">
              <a:solidFill>
                <a:srgbClr val="FFFF00"/>
              </a:solidFill>
              <a:latin typeface="Arial Narrow" panose="020B0606020202030204" pitchFamily="34" charset="0"/>
            </a:endParaRPr>
          </a:p>
        </p:txBody>
      </p:sp>
      <p:sp>
        <p:nvSpPr>
          <p:cNvPr id="9" name="Rectangle 8"/>
          <p:cNvSpPr/>
          <p:nvPr/>
        </p:nvSpPr>
        <p:spPr>
          <a:xfrm>
            <a:off x="89357" y="1768038"/>
            <a:ext cx="2646878" cy="2585323"/>
          </a:xfrm>
          <a:prstGeom prst="rect">
            <a:avLst/>
          </a:prstGeom>
          <a:noFill/>
        </p:spPr>
        <p:txBody>
          <a:bodyPr wrap="none">
            <a:spAutoFit/>
          </a:bodyPr>
          <a:lstStyle/>
          <a:p>
            <a:pPr algn="ctr" eaLnBrk="1" hangingPunct="1">
              <a:defRPr/>
            </a:pPr>
            <a:r>
              <a:rPr lang="en-C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Enemy </a:t>
            </a:r>
          </a:p>
          <a:p>
            <a:pPr algn="ctr" eaLnBrk="1" hangingPunct="1">
              <a:defRPr/>
            </a:pPr>
            <a:r>
              <a:rPr lang="en-C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Of</a:t>
            </a:r>
          </a:p>
          <a:p>
            <a:pPr algn="ctr" eaLnBrk="1" hangingPunct="1">
              <a:defRPr/>
            </a:pPr>
            <a:r>
              <a:rPr lang="en-C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God!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114" y="-99392"/>
            <a:ext cx="2391883" cy="167996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950" y="0"/>
            <a:ext cx="8928100" cy="4555093"/>
          </a:xfrm>
          <a:prstGeom prst="rect">
            <a:avLst/>
          </a:prstGeom>
          <a:noFill/>
          <a:ln>
            <a:noFill/>
          </a:ln>
          <a:extLst/>
        </p:spPr>
        <p:txBody>
          <a:bodyPr>
            <a:spAutoFit/>
          </a:bodyPr>
          <a:lstStyle/>
          <a:p>
            <a:pPr algn="ctr" eaLnBrk="1" hangingPunct="1">
              <a:defRPr/>
            </a:pPr>
            <a:r>
              <a:rPr lang="en-US" sz="3600" b="1" dirty="0">
                <a:effectLst>
                  <a:glow rad="228600">
                    <a:schemeClr val="accent1">
                      <a:satMod val="175000"/>
                      <a:alpha val="40000"/>
                    </a:schemeClr>
                  </a:glow>
                </a:effectLst>
                <a:latin typeface="Arial Narrow" charset="0"/>
                <a:ea typeface="ＭＳ Ｐゴシック" charset="0"/>
                <a:cs typeface="Arial Narrow" charset="0"/>
              </a:rPr>
              <a:t>When I Was in Shackles, That Means That I Was:</a:t>
            </a:r>
          </a:p>
          <a:p>
            <a:pPr algn="ctr" eaLnBrk="1" hangingPunct="1">
              <a:defRPr/>
            </a:pPr>
            <a:endParaRPr lang="en-US" sz="4000" b="1" dirty="0">
              <a:effectLst>
                <a:glow rad="101600">
                  <a:srgbClr val="FFFF00">
                    <a:alpha val="60000"/>
                  </a:srgbClr>
                </a:glow>
              </a:effectLst>
              <a:latin typeface="Arial Narrow" charset="0"/>
              <a:ea typeface="ＭＳ Ｐゴシック" charset="0"/>
              <a:cs typeface="Arial Narrow" charset="0"/>
              <a:sym typeface="Wingdings"/>
            </a:endParaRPr>
          </a:p>
          <a:p>
            <a:pPr algn="ctr" eaLnBrk="1" hangingPunct="1">
              <a:defRPr/>
            </a:pPr>
            <a:endParaRPr lang="en-US" sz="4000" b="1" dirty="0">
              <a:effectLst>
                <a:glow rad="101600">
                  <a:srgbClr val="FFFF00">
                    <a:alpha val="60000"/>
                  </a:srgbClr>
                </a:glow>
              </a:effectLst>
              <a:latin typeface="Arial Narrow" charset="0"/>
              <a:ea typeface="ＭＳ Ｐゴシック" charset="0"/>
              <a:cs typeface="Arial Narrow" charset="0"/>
              <a:sym typeface="Wingdings"/>
            </a:endParaRPr>
          </a:p>
          <a:p>
            <a:pPr algn="ctr" eaLnBrk="1" hangingPunct="1">
              <a:defRPr/>
            </a:pPr>
            <a:endParaRPr lang="en-US" sz="4000" b="1" dirty="0">
              <a:effectLst>
                <a:glow rad="101600">
                  <a:srgbClr val="FFFF00">
                    <a:alpha val="60000"/>
                  </a:srgbClr>
                </a:glow>
              </a:effectLst>
              <a:latin typeface="Arial Narrow" charset="0"/>
              <a:ea typeface="ＭＳ Ｐゴシック" charset="0"/>
              <a:cs typeface="Arial Narrow" charset="0"/>
              <a:sym typeface="Wingdings"/>
            </a:endParaRPr>
          </a:p>
          <a:p>
            <a:pPr algn="ctr" eaLnBrk="1" hangingPunct="1">
              <a:defRPr/>
            </a:pPr>
            <a:endParaRPr lang="en-US" sz="4000" b="1" dirty="0">
              <a:effectLst>
                <a:glow rad="101600">
                  <a:srgbClr val="FFFF00">
                    <a:alpha val="60000"/>
                  </a:srgbClr>
                </a:glow>
              </a:effectLst>
              <a:latin typeface="Arial Narrow" charset="0"/>
              <a:ea typeface="ＭＳ Ｐゴシック" charset="0"/>
              <a:cs typeface="Arial Narrow" charset="0"/>
              <a:sym typeface="Wingdings"/>
            </a:endParaRPr>
          </a:p>
          <a:p>
            <a:pPr algn="ctr" eaLnBrk="1" hangingPunct="1">
              <a:defRPr/>
            </a:pPr>
            <a:endParaRPr lang="en-US" sz="1400" b="1" dirty="0">
              <a:effectLst>
                <a:glow rad="101600">
                  <a:srgbClr val="FFFF00">
                    <a:alpha val="60000"/>
                  </a:srgbClr>
                </a:glow>
              </a:effectLst>
              <a:latin typeface="Arial Narrow" charset="0"/>
              <a:ea typeface="ＭＳ Ｐゴシック" charset="0"/>
              <a:cs typeface="Arial Narrow" charset="0"/>
              <a:sym typeface="Wingdings"/>
            </a:endParaRPr>
          </a:p>
          <a:p>
            <a:pPr algn="ctr" eaLnBrk="1" hangingPunct="1">
              <a:defRPr/>
            </a:pPr>
            <a:r>
              <a:rPr lang="en-US" sz="4000" b="1" dirty="0">
                <a:effectLst>
                  <a:glow rad="101600">
                    <a:srgbClr val="FFFF00">
                      <a:alpha val="60000"/>
                    </a:srgbClr>
                  </a:glow>
                </a:effectLst>
                <a:latin typeface="Arial Narrow" charset="0"/>
                <a:ea typeface="ＭＳ Ｐゴシック" charset="0"/>
                <a:cs typeface="Arial Narrow" charset="0"/>
                <a:sym typeface="Wingdings"/>
              </a:rPr>
              <a:t>A prisoner of sin, a person outside The Lord and The church!</a:t>
            </a:r>
            <a:endParaRPr lang="en-US" sz="4000" b="1" dirty="0">
              <a:effectLst>
                <a:glow rad="101600">
                  <a:srgbClr val="FFFF00">
                    <a:alpha val="60000"/>
                  </a:srgbClr>
                </a:glow>
              </a:effectLst>
              <a:latin typeface="Arial Narrow" charset="0"/>
              <a:ea typeface="ＭＳ Ｐゴシック" charset="0"/>
              <a:cs typeface="Arial Narrow" charset="0"/>
            </a:endParaRPr>
          </a:p>
        </p:txBody>
      </p:sp>
      <p:sp>
        <p:nvSpPr>
          <p:cNvPr id="3" name="Rectangle 2"/>
          <p:cNvSpPr>
            <a:spLocks noChangeArrowheads="1"/>
          </p:cNvSpPr>
          <p:nvPr/>
        </p:nvSpPr>
        <p:spPr bwMode="auto">
          <a:xfrm>
            <a:off x="2339975" y="1125538"/>
            <a:ext cx="4464050" cy="1814512"/>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09588" indent="-276225" algn="just" eaLnBrk="1" hangingPunct="1">
              <a:buFont typeface="Wingdings" panose="05000000000000000000" pitchFamily="2" charset="2"/>
              <a:buChar char="§"/>
              <a:defRPr/>
            </a:pPr>
            <a:r>
              <a:rPr lang="en-US" sz="2800" b="1" dirty="0">
                <a:solidFill>
                  <a:schemeClr val="bg1"/>
                </a:solidFill>
                <a:latin typeface="Arial Narrow" charset="0"/>
                <a:ea typeface="ＭＳ Ｐゴシック" charset="0"/>
                <a:cs typeface="Arial Narrow" charset="0"/>
              </a:rPr>
              <a:t> </a:t>
            </a:r>
            <a:r>
              <a:rPr lang="en-US" sz="2800" b="1" dirty="0" smtClean="0">
                <a:solidFill>
                  <a:schemeClr val="bg1"/>
                </a:solidFill>
                <a:latin typeface="Arial Narrow" charset="0"/>
                <a:ea typeface="ＭＳ Ｐゴシック" charset="0"/>
                <a:cs typeface="Arial Narrow" charset="0"/>
              </a:rPr>
              <a:t> </a:t>
            </a:r>
            <a:r>
              <a:rPr lang="en-US" sz="2800" b="1" dirty="0" smtClean="0">
                <a:solidFill>
                  <a:schemeClr val="bg1"/>
                </a:solidFill>
                <a:latin typeface="Arial Narrow" charset="0"/>
                <a:ea typeface="ＭＳ Ｐゴシック" charset="0"/>
                <a:cs typeface="Arial Narrow" charset="0"/>
                <a:sym typeface="Wingdings"/>
              </a:rPr>
              <a:t>Spiritually </a:t>
            </a:r>
            <a:r>
              <a:rPr lang="en-US" sz="2800" b="1" dirty="0">
                <a:solidFill>
                  <a:schemeClr val="bg1"/>
                </a:solidFill>
                <a:latin typeface="Arial Narrow" charset="0"/>
                <a:ea typeface="ＭＳ Ｐゴシック" charset="0"/>
                <a:cs typeface="Arial Narrow" charset="0"/>
                <a:sym typeface="Wingdings"/>
              </a:rPr>
              <a:t>Dead</a:t>
            </a:r>
          </a:p>
          <a:p>
            <a:pPr marL="509588" indent="-276225" algn="just" eaLnBrk="1" hangingPunct="1">
              <a:buFont typeface="Wingdings" panose="05000000000000000000" pitchFamily="2" charset="2"/>
              <a:buChar char="§"/>
              <a:defRPr/>
            </a:pPr>
            <a:r>
              <a:rPr lang="en-US" sz="2800" b="1" dirty="0">
                <a:solidFill>
                  <a:schemeClr val="bg1"/>
                </a:solidFill>
                <a:latin typeface="Arial Narrow" charset="0"/>
                <a:ea typeface="ＭＳ Ｐゴシック" charset="0"/>
                <a:cs typeface="Arial Narrow" charset="0"/>
                <a:sym typeface="Wingdings"/>
              </a:rPr>
              <a:t>  With No Hope At All</a:t>
            </a:r>
          </a:p>
          <a:p>
            <a:pPr marL="509588" indent="-276225" algn="just" eaLnBrk="1" hangingPunct="1">
              <a:buFont typeface="Wingdings" panose="05000000000000000000" pitchFamily="2" charset="2"/>
              <a:buChar char="§"/>
              <a:defRPr/>
            </a:pPr>
            <a:r>
              <a:rPr lang="en-US" sz="2800" b="1" dirty="0">
                <a:solidFill>
                  <a:schemeClr val="bg1"/>
                </a:solidFill>
                <a:latin typeface="Arial Narrow" charset="0"/>
                <a:ea typeface="ＭＳ Ｐゴシック" charset="0"/>
                <a:cs typeface="Arial Narrow" charset="0"/>
                <a:sym typeface="Wingdings"/>
              </a:rPr>
              <a:t>  Under the wrath of God</a:t>
            </a:r>
          </a:p>
          <a:p>
            <a:pPr marL="509588" indent="-276225" algn="just" eaLnBrk="1" hangingPunct="1">
              <a:buFont typeface="Wingdings" panose="05000000000000000000" pitchFamily="2" charset="2"/>
              <a:buChar char="§"/>
              <a:defRPr/>
            </a:pPr>
            <a:r>
              <a:rPr lang="en-US" sz="2800" b="1" dirty="0">
                <a:solidFill>
                  <a:schemeClr val="bg1"/>
                </a:solidFill>
                <a:latin typeface="Arial Narrow" charset="0"/>
                <a:ea typeface="ＭＳ Ｐゴシック" charset="0"/>
                <a:cs typeface="Arial Narrow" charset="0"/>
                <a:sym typeface="Wingdings"/>
              </a:rPr>
              <a:t>  Enemy of God for Sure!</a:t>
            </a:r>
            <a:endParaRPr lang="en-US" altLang="en-US" sz="28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950" y="67733"/>
            <a:ext cx="8928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just" eaLnBrk="1" hangingPunct="1">
              <a:defRPr/>
            </a:pPr>
            <a:r>
              <a:rPr lang="en-US" altLang="en-US" sz="4400" b="1" dirty="0" smtClean="0">
                <a:effectLst>
                  <a:glow rad="101600">
                    <a:srgbClr val="2DDFD9">
                      <a:alpha val="60000"/>
                    </a:srgbClr>
                  </a:glow>
                </a:effectLst>
                <a:latin typeface="Arial Narrow" panose="020B0606020202030204" pitchFamily="34" charset="0"/>
              </a:rPr>
              <a:t>What I Am </a:t>
            </a:r>
            <a:r>
              <a:rPr lang="en-US" altLang="en-US" sz="4400" b="1" dirty="0">
                <a:effectLst>
                  <a:glow rad="101600">
                    <a:srgbClr val="2DDFD9">
                      <a:alpha val="60000"/>
                    </a:srgbClr>
                  </a:glow>
                </a:effectLst>
                <a:latin typeface="Arial Narrow" panose="020B0606020202030204" pitchFamily="34" charset="0"/>
              </a:rPr>
              <a:t>N</a:t>
            </a:r>
            <a:r>
              <a:rPr lang="en-US" altLang="en-US" sz="4400" b="1" dirty="0" smtClean="0">
                <a:effectLst>
                  <a:glow rad="101600">
                    <a:srgbClr val="2DDFD9">
                      <a:alpha val="60000"/>
                    </a:srgbClr>
                  </a:glow>
                </a:effectLst>
                <a:latin typeface="Arial Narrow" panose="020B0606020202030204" pitchFamily="34" charset="0"/>
              </a:rPr>
              <a:t>ow, that I'm a </a:t>
            </a:r>
            <a:r>
              <a:rPr lang="en-US" altLang="en-US" sz="4400" b="1" dirty="0">
                <a:effectLst>
                  <a:glow rad="101600">
                    <a:srgbClr val="2DDFD9">
                      <a:alpha val="60000"/>
                    </a:srgbClr>
                  </a:glow>
                </a:effectLst>
                <a:latin typeface="Arial Narrow" panose="020B0606020202030204" pitchFamily="34" charset="0"/>
              </a:rPr>
              <a:t>s</a:t>
            </a:r>
            <a:r>
              <a:rPr lang="en-US" altLang="en-US" sz="4400" b="1" dirty="0" smtClean="0">
                <a:effectLst>
                  <a:glow rad="101600">
                    <a:srgbClr val="2DDFD9">
                      <a:alpha val="60000"/>
                    </a:srgbClr>
                  </a:glow>
                </a:effectLst>
                <a:latin typeface="Arial Narrow" panose="020B0606020202030204" pitchFamily="34" charset="0"/>
              </a:rPr>
              <a:t>on of God!</a:t>
            </a:r>
          </a:p>
        </p:txBody>
      </p:sp>
      <p:sp>
        <p:nvSpPr>
          <p:cNvPr id="17411" name="Rectangle 1"/>
          <p:cNvSpPr>
            <a:spLocks noChangeArrowheads="1"/>
          </p:cNvSpPr>
          <p:nvPr/>
        </p:nvSpPr>
        <p:spPr bwMode="auto">
          <a:xfrm>
            <a:off x="133350" y="1773238"/>
            <a:ext cx="8686800" cy="1508125"/>
          </a:xfrm>
          <a:prstGeom prst="rect">
            <a:avLst/>
          </a:prstGeom>
          <a:solidFill>
            <a:schemeClr val="tx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eaLnBrk="1" hangingPunct="1">
              <a:spcBef>
                <a:spcPct val="0"/>
              </a:spcBef>
              <a:buFontTx/>
              <a:buNone/>
            </a:pPr>
            <a:r>
              <a:rPr lang="en-US" altLang="en-US" sz="3000" b="1">
                <a:solidFill>
                  <a:schemeClr val="bg1"/>
                </a:solidFill>
                <a:latin typeface="Arial Narrow" pitchFamily="34" charset="0"/>
              </a:rPr>
              <a:t>For you are all </a:t>
            </a:r>
            <a:r>
              <a:rPr lang="en-US" altLang="en-US" sz="3000" b="1" u="sng">
                <a:solidFill>
                  <a:schemeClr val="bg1"/>
                </a:solidFill>
                <a:latin typeface="Arial Narrow" pitchFamily="34" charset="0"/>
              </a:rPr>
              <a:t>sons of God</a:t>
            </a:r>
            <a:r>
              <a:rPr lang="en-US" altLang="en-US" sz="3000" b="1">
                <a:solidFill>
                  <a:schemeClr val="bg1"/>
                </a:solidFill>
                <a:latin typeface="Arial Narrow" pitchFamily="34" charset="0"/>
              </a:rPr>
              <a:t> through faith in Christ Jesus. For as many of you as were baptized into Christ have put on Christ. </a:t>
            </a:r>
            <a:r>
              <a:rPr lang="en-US" altLang="en-US" sz="3000" b="1">
                <a:solidFill>
                  <a:srgbClr val="C00000"/>
                </a:solidFill>
                <a:latin typeface="Arial Narrow" pitchFamily="34" charset="0"/>
              </a:rPr>
              <a:t>					 </a:t>
            </a:r>
            <a:r>
              <a:rPr lang="en-US" altLang="en-US" b="1">
                <a:solidFill>
                  <a:srgbClr val="FFFF00"/>
                </a:solidFill>
                <a:latin typeface="Arial Narrow" pitchFamily="34" charset="0"/>
              </a:rPr>
              <a:t>Gal. 3:26-27</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2987675" y="2276475"/>
            <a:ext cx="6048375" cy="1508125"/>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800" dirty="0" smtClean="0">
                <a:solidFill>
                  <a:schemeClr val="bg1"/>
                </a:solidFill>
              </a:rPr>
              <a:t>And having been set </a:t>
            </a:r>
            <a:r>
              <a:rPr lang="en-US" altLang="en-US" sz="2800" b="1" u="sng" dirty="0" smtClean="0">
                <a:solidFill>
                  <a:schemeClr val="bg1"/>
                </a:solidFill>
              </a:rPr>
              <a:t>free from sin</a:t>
            </a:r>
            <a:r>
              <a:rPr lang="en-US" altLang="en-US" sz="2800" dirty="0" smtClean="0">
                <a:solidFill>
                  <a:schemeClr val="bg1"/>
                </a:solidFill>
              </a:rPr>
              <a:t>, you became slaves of righteousness.		               </a:t>
            </a:r>
            <a:r>
              <a:rPr lang="en-US" altLang="en-US" sz="2800" b="1" dirty="0" smtClean="0">
                <a:solidFill>
                  <a:srgbClr val="FFFF00"/>
                </a:solidFill>
              </a:rPr>
              <a:t>Rom. </a:t>
            </a:r>
            <a:r>
              <a:rPr lang="en-US" altLang="en-US" sz="2800" b="1" dirty="0">
                <a:solidFill>
                  <a:srgbClr val="FFFF00"/>
                </a:solidFill>
              </a:rPr>
              <a:t>6:18</a:t>
            </a:r>
            <a:r>
              <a:rPr lang="en-US" altLang="en-US" sz="3600" b="1" dirty="0">
                <a:solidFill>
                  <a:schemeClr val="bg1"/>
                </a:solidFill>
              </a:rPr>
              <a:t> </a:t>
            </a:r>
            <a:endParaRPr lang="en-US" altLang="en-US" sz="3600" dirty="0" smtClean="0">
              <a:solidFill>
                <a:schemeClr val="bg1"/>
              </a:solidFill>
            </a:endParaRPr>
          </a:p>
        </p:txBody>
      </p:sp>
      <p:sp>
        <p:nvSpPr>
          <p:cNvPr id="6" name="Rectangle 5"/>
          <p:cNvSpPr/>
          <p:nvPr/>
        </p:nvSpPr>
        <p:spPr>
          <a:xfrm>
            <a:off x="556397" y="1892829"/>
            <a:ext cx="1810111"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Free</a:t>
            </a:r>
          </a:p>
        </p:txBody>
      </p:sp>
      <p:pic>
        <p:nvPicPr>
          <p:cNvPr id="3" name="Picture 2"/>
          <p:cNvPicPr>
            <a:picLocks noChangeAspect="1"/>
          </p:cNvPicPr>
          <p:nvPr/>
        </p:nvPicPr>
        <p:blipFill>
          <a:blip r:embed="rId2"/>
          <a:stretch>
            <a:fillRect/>
          </a:stretch>
        </p:blipFill>
        <p:spPr>
          <a:xfrm>
            <a:off x="6960021" y="-56536"/>
            <a:ext cx="2192901" cy="194936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030538" y="1989138"/>
            <a:ext cx="5868987" cy="2246312"/>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But now having been </a:t>
            </a:r>
            <a:r>
              <a:rPr lang="en-US" altLang="en-US" sz="2800" b="1" u="sng" dirty="0" smtClean="0">
                <a:solidFill>
                  <a:schemeClr val="bg1"/>
                </a:solidFill>
              </a:rPr>
              <a:t>set free from sin</a:t>
            </a:r>
            <a:r>
              <a:rPr lang="en-US" altLang="en-US" sz="2800" dirty="0" smtClean="0">
                <a:solidFill>
                  <a:schemeClr val="bg1"/>
                </a:solidFill>
              </a:rPr>
              <a:t>, and having become slaves of God, you have your fruit to holiness, and the end, everlasting life.				</a:t>
            </a:r>
            <a:r>
              <a:rPr lang="en-US" altLang="en-US" sz="2800" dirty="0">
                <a:solidFill>
                  <a:schemeClr val="bg1"/>
                </a:solidFill>
              </a:rPr>
              <a:t> </a:t>
            </a:r>
            <a:r>
              <a:rPr lang="en-US" altLang="en-US" sz="2800" dirty="0" smtClean="0">
                <a:solidFill>
                  <a:schemeClr val="bg1"/>
                </a:solidFill>
              </a:rPr>
              <a:t> </a:t>
            </a:r>
            <a:r>
              <a:rPr lang="en-US" altLang="en-US" sz="2800" b="1" dirty="0" smtClean="0">
                <a:solidFill>
                  <a:srgbClr val="FFFF00"/>
                </a:solidFill>
              </a:rPr>
              <a:t>Rom. </a:t>
            </a:r>
            <a:r>
              <a:rPr lang="en-US" altLang="en-US" sz="2800" b="1" dirty="0">
                <a:solidFill>
                  <a:srgbClr val="FFFF00"/>
                </a:solidFill>
              </a:rPr>
              <a:t>6:22 </a:t>
            </a:r>
            <a:endParaRPr lang="en-US" altLang="en-US" sz="2800" dirty="0" smtClean="0">
              <a:solidFill>
                <a:srgbClr val="FFFF00"/>
              </a:solidFill>
            </a:endParaRPr>
          </a:p>
        </p:txBody>
      </p:sp>
      <p:sp>
        <p:nvSpPr>
          <p:cNvPr id="6" name="Rectangle 5"/>
          <p:cNvSpPr/>
          <p:nvPr/>
        </p:nvSpPr>
        <p:spPr>
          <a:xfrm>
            <a:off x="556397" y="1892829"/>
            <a:ext cx="1810111"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Free</a:t>
            </a:r>
          </a:p>
        </p:txBody>
      </p:sp>
      <p:pic>
        <p:nvPicPr>
          <p:cNvPr id="8" name="Picture 7"/>
          <p:cNvPicPr>
            <a:picLocks noChangeAspect="1"/>
          </p:cNvPicPr>
          <p:nvPr/>
        </p:nvPicPr>
        <p:blipFill>
          <a:blip r:embed="rId2"/>
          <a:stretch>
            <a:fillRect/>
          </a:stretch>
        </p:blipFill>
        <p:spPr>
          <a:xfrm>
            <a:off x="6960021" y="-56536"/>
            <a:ext cx="2192901" cy="194936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2771775" y="2276475"/>
            <a:ext cx="6148388" cy="18161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For the law of the Spirit of life in Christ Jesus </a:t>
            </a:r>
            <a:r>
              <a:rPr lang="en-US" altLang="en-US" sz="2800" b="1" u="sng" dirty="0" smtClean="0">
                <a:solidFill>
                  <a:schemeClr val="bg1"/>
                </a:solidFill>
              </a:rPr>
              <a:t>has made me free</a:t>
            </a:r>
            <a:r>
              <a:rPr lang="en-US" altLang="en-US" sz="2800" dirty="0" smtClean="0">
                <a:solidFill>
                  <a:schemeClr val="bg1"/>
                </a:solidFill>
              </a:rPr>
              <a:t> from the law of sin and death.						</a:t>
            </a:r>
            <a:r>
              <a:rPr lang="en-US" altLang="en-US" sz="2800" dirty="0">
                <a:solidFill>
                  <a:schemeClr val="bg1"/>
                </a:solidFill>
              </a:rPr>
              <a:t> </a:t>
            </a:r>
            <a:r>
              <a:rPr lang="en-US" altLang="en-US" sz="2800" dirty="0" smtClean="0">
                <a:solidFill>
                  <a:schemeClr val="bg1"/>
                </a:solidFill>
              </a:rPr>
              <a:t>   </a:t>
            </a:r>
            <a:r>
              <a:rPr lang="en-US" altLang="en-US" sz="2800" b="1" dirty="0" smtClean="0">
                <a:solidFill>
                  <a:srgbClr val="FFFF00"/>
                </a:solidFill>
              </a:rPr>
              <a:t>Rom. </a:t>
            </a:r>
            <a:r>
              <a:rPr lang="en-US" altLang="en-US" sz="2800" b="1" dirty="0">
                <a:solidFill>
                  <a:srgbClr val="FFFF00"/>
                </a:solidFill>
              </a:rPr>
              <a:t>8:2</a:t>
            </a:r>
            <a:endParaRPr lang="en-US" altLang="en-US" sz="2800" dirty="0" smtClean="0">
              <a:solidFill>
                <a:srgbClr val="FFFF00"/>
              </a:solidFill>
            </a:endParaRPr>
          </a:p>
        </p:txBody>
      </p:sp>
      <p:sp>
        <p:nvSpPr>
          <p:cNvPr id="6" name="Rectangle 5"/>
          <p:cNvSpPr/>
          <p:nvPr/>
        </p:nvSpPr>
        <p:spPr>
          <a:xfrm>
            <a:off x="556397" y="1892829"/>
            <a:ext cx="1810111"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Free</a:t>
            </a:r>
          </a:p>
        </p:txBody>
      </p:sp>
      <p:pic>
        <p:nvPicPr>
          <p:cNvPr id="8" name="Picture 7"/>
          <p:cNvPicPr>
            <a:picLocks noChangeAspect="1"/>
          </p:cNvPicPr>
          <p:nvPr/>
        </p:nvPicPr>
        <p:blipFill>
          <a:blip r:embed="rId2"/>
          <a:stretch>
            <a:fillRect/>
          </a:stretch>
        </p:blipFill>
        <p:spPr>
          <a:xfrm>
            <a:off x="6960021" y="-56536"/>
            <a:ext cx="2192901" cy="194936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384550" y="2398713"/>
            <a:ext cx="5651500" cy="18161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For sin shall not have dominion over you, for you are not under law but under grace.						</a:t>
            </a:r>
            <a:r>
              <a:rPr lang="en-US" altLang="en-US" sz="2800" b="1" dirty="0" smtClean="0">
                <a:solidFill>
                  <a:srgbClr val="FFFF00"/>
                </a:solidFill>
              </a:rPr>
              <a:t>Rom. </a:t>
            </a:r>
            <a:r>
              <a:rPr lang="en-US" altLang="en-US" sz="2800" b="1" dirty="0">
                <a:solidFill>
                  <a:srgbClr val="FFFF00"/>
                </a:solidFill>
              </a:rPr>
              <a:t>6:14</a:t>
            </a:r>
            <a:endParaRPr lang="en-US" altLang="en-US" sz="2800" dirty="0" smtClean="0">
              <a:solidFill>
                <a:srgbClr val="FFFF00"/>
              </a:solidFill>
            </a:endParaRPr>
          </a:p>
        </p:txBody>
      </p:sp>
      <p:sp>
        <p:nvSpPr>
          <p:cNvPr id="6" name="Rectangle 5"/>
          <p:cNvSpPr/>
          <p:nvPr/>
        </p:nvSpPr>
        <p:spPr>
          <a:xfrm>
            <a:off x="93078" y="2180862"/>
            <a:ext cx="3039615" cy="1446550"/>
          </a:xfrm>
          <a:prstGeom prst="rect">
            <a:avLst/>
          </a:prstGeom>
          <a:noFill/>
        </p:spPr>
        <p:txBody>
          <a:bodyPr wrap="none">
            <a:spAutoFit/>
          </a:bodyPr>
          <a:lstStyle/>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Sin won’t</a:t>
            </a:r>
          </a:p>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rule in me!</a:t>
            </a:r>
          </a:p>
        </p:txBody>
      </p:sp>
      <p:pic>
        <p:nvPicPr>
          <p:cNvPr id="3" name="Picture 2"/>
          <p:cNvPicPr>
            <a:picLocks noChangeAspect="1"/>
          </p:cNvPicPr>
          <p:nvPr/>
        </p:nvPicPr>
        <p:blipFill>
          <a:blip r:embed="rId2"/>
          <a:stretch>
            <a:fillRect/>
          </a:stretch>
        </p:blipFill>
        <p:spPr>
          <a:xfrm>
            <a:off x="7017626" y="-72770"/>
            <a:ext cx="2191925" cy="2271687"/>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07950" y="260350"/>
            <a:ext cx="8928100" cy="2678113"/>
          </a:xfrm>
          <a:prstGeom prst="rect">
            <a:avLst/>
          </a:prstGeom>
          <a:solidFill>
            <a:schemeClr val="tx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eaLnBrk="1" hangingPunct="1">
              <a:spcBef>
                <a:spcPct val="0"/>
              </a:spcBef>
              <a:buFontTx/>
              <a:buNone/>
            </a:pPr>
            <a:r>
              <a:rPr lang="en-US" altLang="en-US" sz="2800" b="1">
                <a:solidFill>
                  <a:schemeClr val="bg1"/>
                </a:solidFill>
                <a:latin typeface="Arial Narrow" pitchFamily="34" charset="0"/>
              </a:rPr>
              <a:t>For you are all </a:t>
            </a:r>
            <a:r>
              <a:rPr lang="en-US" altLang="en-US" sz="2800" b="1" u="sng">
                <a:solidFill>
                  <a:schemeClr val="bg1"/>
                </a:solidFill>
                <a:latin typeface="Arial Narrow" pitchFamily="34" charset="0"/>
              </a:rPr>
              <a:t>sons of God</a:t>
            </a:r>
            <a:r>
              <a:rPr lang="en-US" altLang="en-US" sz="2800" b="1">
                <a:solidFill>
                  <a:schemeClr val="bg1"/>
                </a:solidFill>
                <a:latin typeface="Arial Narrow" pitchFamily="34" charset="0"/>
              </a:rPr>
              <a:t> through faith in Christ Jesus. For as many of you as were baptized into Christ have put on Christ. There is neither Jew nor Greek, there is neither slave nor free, there is neither male nor female; for you are all one in Christ Jesus. And if you are Christ’s, then you are Abraham’s seed, and heirs according to the promise.</a:t>
            </a:r>
            <a:r>
              <a:rPr lang="en-US" altLang="en-US" sz="2800" b="1">
                <a:solidFill>
                  <a:srgbClr val="C00000"/>
                </a:solidFill>
                <a:latin typeface="Arial Narrow" pitchFamily="34" charset="0"/>
              </a:rPr>
              <a:t>	   </a:t>
            </a:r>
            <a:r>
              <a:rPr lang="en-US" altLang="en-US" sz="2800" b="1">
                <a:solidFill>
                  <a:srgbClr val="FFFF00"/>
                </a:solidFill>
                <a:latin typeface="Arial Narrow" pitchFamily="34" charset="0"/>
              </a:rPr>
              <a:t>Gal. 3:26-29</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276600" y="2206625"/>
            <a:ext cx="5653088" cy="1876425"/>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Therefore do not let sin reign in your mortal body, that you should obey it in its lusts.				               </a:t>
            </a:r>
            <a:r>
              <a:rPr lang="en-US" altLang="en-US" sz="2800" b="1" dirty="0" smtClean="0">
                <a:solidFill>
                  <a:srgbClr val="FFFF00"/>
                </a:solidFill>
              </a:rPr>
              <a:t>Rom. </a:t>
            </a:r>
            <a:r>
              <a:rPr lang="en-US" altLang="en-US" sz="2800" b="1" dirty="0">
                <a:solidFill>
                  <a:srgbClr val="FFFF00"/>
                </a:solidFill>
              </a:rPr>
              <a:t>6:12</a:t>
            </a:r>
            <a:r>
              <a:rPr lang="en-US" altLang="en-US" sz="3200" b="1" dirty="0">
                <a:solidFill>
                  <a:srgbClr val="FFFF00"/>
                </a:solidFill>
              </a:rPr>
              <a:t> </a:t>
            </a:r>
            <a:endParaRPr lang="en-US" altLang="en-US" sz="3200" dirty="0" smtClean="0">
              <a:solidFill>
                <a:srgbClr val="FFFF00"/>
              </a:solidFill>
            </a:endParaRPr>
          </a:p>
        </p:txBody>
      </p:sp>
      <p:sp>
        <p:nvSpPr>
          <p:cNvPr id="6" name="Rectangle 5"/>
          <p:cNvSpPr/>
          <p:nvPr/>
        </p:nvSpPr>
        <p:spPr>
          <a:xfrm>
            <a:off x="93078" y="2180862"/>
            <a:ext cx="3039615" cy="1446550"/>
          </a:xfrm>
          <a:prstGeom prst="rect">
            <a:avLst/>
          </a:prstGeom>
          <a:noFill/>
        </p:spPr>
        <p:txBody>
          <a:bodyPr wrap="none">
            <a:spAutoFit/>
          </a:bodyPr>
          <a:lstStyle/>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Sin won’t</a:t>
            </a:r>
          </a:p>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rule in me!</a:t>
            </a:r>
          </a:p>
        </p:txBody>
      </p:sp>
      <p:pic>
        <p:nvPicPr>
          <p:cNvPr id="8" name="Picture 7"/>
          <p:cNvPicPr>
            <a:picLocks noChangeAspect="1"/>
          </p:cNvPicPr>
          <p:nvPr/>
        </p:nvPicPr>
        <p:blipFill>
          <a:blip r:embed="rId2"/>
          <a:stretch>
            <a:fillRect/>
          </a:stretch>
        </p:blipFill>
        <p:spPr>
          <a:xfrm>
            <a:off x="7017626" y="-72770"/>
            <a:ext cx="2191925" cy="227168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402013" y="2198688"/>
            <a:ext cx="5653087" cy="18161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What then? Shall we sin because we are not under law but under grace? Certainly not!					</a:t>
            </a:r>
            <a:r>
              <a:rPr lang="en-US" altLang="en-US" sz="2800" dirty="0">
                <a:solidFill>
                  <a:schemeClr val="bg1"/>
                </a:solidFill>
              </a:rPr>
              <a:t> </a:t>
            </a:r>
            <a:r>
              <a:rPr lang="en-US" altLang="en-US" sz="2800" dirty="0" smtClean="0">
                <a:solidFill>
                  <a:schemeClr val="bg1"/>
                </a:solidFill>
              </a:rPr>
              <a:t>      </a:t>
            </a:r>
            <a:r>
              <a:rPr lang="en-US" altLang="en-US" sz="2800" b="1" dirty="0" smtClean="0">
                <a:solidFill>
                  <a:srgbClr val="FFFF00"/>
                </a:solidFill>
              </a:rPr>
              <a:t>Rom. </a:t>
            </a:r>
            <a:r>
              <a:rPr lang="en-US" altLang="en-US" sz="2800" b="1" dirty="0">
                <a:solidFill>
                  <a:srgbClr val="FFFF00"/>
                </a:solidFill>
              </a:rPr>
              <a:t>6:15</a:t>
            </a:r>
            <a:endParaRPr lang="en-US" altLang="en-US" sz="2800" dirty="0" smtClean="0">
              <a:solidFill>
                <a:srgbClr val="FFFF00"/>
              </a:solidFill>
            </a:endParaRPr>
          </a:p>
        </p:txBody>
      </p:sp>
      <p:sp>
        <p:nvSpPr>
          <p:cNvPr id="6" name="Rectangle 5"/>
          <p:cNvSpPr/>
          <p:nvPr/>
        </p:nvSpPr>
        <p:spPr>
          <a:xfrm>
            <a:off x="93078" y="2180862"/>
            <a:ext cx="3039615" cy="1446550"/>
          </a:xfrm>
          <a:prstGeom prst="rect">
            <a:avLst/>
          </a:prstGeom>
          <a:noFill/>
        </p:spPr>
        <p:txBody>
          <a:bodyPr wrap="none">
            <a:spAutoFit/>
          </a:bodyPr>
          <a:lstStyle/>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Sin won’t</a:t>
            </a:r>
          </a:p>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rule in me!</a:t>
            </a:r>
          </a:p>
        </p:txBody>
      </p:sp>
      <p:pic>
        <p:nvPicPr>
          <p:cNvPr id="8" name="Picture 7"/>
          <p:cNvPicPr>
            <a:picLocks noChangeAspect="1"/>
          </p:cNvPicPr>
          <p:nvPr/>
        </p:nvPicPr>
        <p:blipFill>
          <a:blip r:embed="rId2"/>
          <a:stretch>
            <a:fillRect/>
          </a:stretch>
        </p:blipFill>
        <p:spPr>
          <a:xfrm>
            <a:off x="7017626" y="-72770"/>
            <a:ext cx="2191925" cy="227168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355975" y="1836738"/>
            <a:ext cx="5680075" cy="2492375"/>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600" b="1" dirty="0" smtClean="0">
                <a:solidFill>
                  <a:schemeClr val="bg1"/>
                </a:solidFill>
              </a:rPr>
              <a:t>that you may become blameless and harmless, children of God without fault in the midst of a crooked and perverse generation, among whom you shine as </a:t>
            </a:r>
            <a:r>
              <a:rPr lang="en-US" altLang="en-US" sz="2600" b="1" u="sng" dirty="0" smtClean="0">
                <a:solidFill>
                  <a:schemeClr val="bg1"/>
                </a:solidFill>
              </a:rPr>
              <a:t>lights in the world</a:t>
            </a:r>
            <a:r>
              <a:rPr lang="en-US" altLang="en-US" sz="2600" b="1" dirty="0" smtClean="0">
                <a:solidFill>
                  <a:schemeClr val="bg1"/>
                </a:solidFill>
              </a:rPr>
              <a:t>.		</a:t>
            </a:r>
            <a:r>
              <a:rPr lang="en-US" altLang="en-US" sz="2600" b="1" dirty="0">
                <a:solidFill>
                  <a:schemeClr val="bg1"/>
                </a:solidFill>
              </a:rPr>
              <a:t> </a:t>
            </a:r>
            <a:r>
              <a:rPr lang="en-US" altLang="en-US" sz="2600" b="1" dirty="0" smtClean="0">
                <a:solidFill>
                  <a:schemeClr val="bg1"/>
                </a:solidFill>
              </a:rPr>
              <a:t> </a:t>
            </a:r>
            <a:r>
              <a:rPr lang="en-US" altLang="en-US" sz="2600" b="1" dirty="0" smtClean="0">
                <a:solidFill>
                  <a:srgbClr val="FFFF00"/>
                </a:solidFill>
              </a:rPr>
              <a:t>Phil </a:t>
            </a:r>
            <a:r>
              <a:rPr lang="en-US" altLang="en-US" sz="2600" b="1" dirty="0">
                <a:solidFill>
                  <a:srgbClr val="FFFF00"/>
                </a:solidFill>
              </a:rPr>
              <a:t>2:15 </a:t>
            </a:r>
            <a:endParaRPr lang="en-US" altLang="en-US" sz="2600" b="1" dirty="0" smtClean="0">
              <a:solidFill>
                <a:srgbClr val="FFFF00"/>
              </a:solidFill>
            </a:endParaRPr>
          </a:p>
        </p:txBody>
      </p:sp>
      <p:sp>
        <p:nvSpPr>
          <p:cNvPr id="6" name="Rectangle 5"/>
          <p:cNvSpPr/>
          <p:nvPr/>
        </p:nvSpPr>
        <p:spPr>
          <a:xfrm>
            <a:off x="34507" y="2084852"/>
            <a:ext cx="3321742" cy="769441"/>
          </a:xfrm>
          <a:prstGeom prst="rect">
            <a:avLst/>
          </a:prstGeom>
          <a:noFill/>
        </p:spPr>
        <p:txBody>
          <a:bodyPr wrap="none">
            <a:spAutoFit/>
          </a:bodyPr>
          <a:lstStyle/>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 a light!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58" y="-119195"/>
            <a:ext cx="2390775" cy="191452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433763" y="1795463"/>
            <a:ext cx="5653087" cy="2492375"/>
          </a:xfrm>
          <a:prstGeom prst="rect">
            <a:avLst/>
          </a:prstGeom>
          <a:solidFill>
            <a:schemeClr val="tx1"/>
          </a:solid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600" b="1" dirty="0" smtClean="0">
                <a:solidFill>
                  <a:schemeClr val="bg1"/>
                </a:solidFill>
              </a:rPr>
              <a:t> </a:t>
            </a:r>
            <a:r>
              <a:rPr lang="en-US" altLang="en-US" sz="2600" dirty="0" smtClean="0">
                <a:solidFill>
                  <a:schemeClr val="bg1"/>
                </a:solidFill>
              </a:rPr>
              <a:t>“You are the light of the world. A city that is set on a hill cannot be hidden.</a:t>
            </a:r>
            <a:r>
              <a:rPr lang="en-US" altLang="en-US" sz="2600" b="1" dirty="0">
                <a:solidFill>
                  <a:schemeClr val="bg1"/>
                </a:solidFill>
              </a:rPr>
              <a:t> </a:t>
            </a:r>
            <a:r>
              <a:rPr lang="en-US" altLang="en-US" sz="2600" dirty="0" smtClean="0">
                <a:solidFill>
                  <a:schemeClr val="bg1"/>
                </a:solidFill>
              </a:rPr>
              <a:t>Nor do they light a lamp and put it under a basket, but on a lampstand, and it gives light to all who are in the house.		</a:t>
            </a:r>
            <a:r>
              <a:rPr lang="en-US" altLang="en-US" sz="2600" dirty="0">
                <a:solidFill>
                  <a:schemeClr val="bg1"/>
                </a:solidFill>
              </a:rPr>
              <a:t> </a:t>
            </a:r>
            <a:r>
              <a:rPr lang="en-US" altLang="en-US" sz="2600" dirty="0" smtClean="0">
                <a:solidFill>
                  <a:schemeClr val="bg1"/>
                </a:solidFill>
              </a:rPr>
              <a:t>     </a:t>
            </a:r>
            <a:r>
              <a:rPr lang="en-US" altLang="en-US" sz="2600" b="1" dirty="0" smtClean="0">
                <a:solidFill>
                  <a:srgbClr val="FFFF00"/>
                </a:solidFill>
              </a:rPr>
              <a:t>Matt. </a:t>
            </a:r>
            <a:r>
              <a:rPr lang="en-US" altLang="en-US" sz="2600" b="1" dirty="0">
                <a:solidFill>
                  <a:srgbClr val="FFFF00"/>
                </a:solidFill>
              </a:rPr>
              <a:t>5:14-15</a:t>
            </a:r>
            <a:endParaRPr lang="en-US" altLang="en-US" sz="2600" dirty="0" smtClean="0">
              <a:solidFill>
                <a:srgbClr val="FFFF00"/>
              </a:solidFill>
            </a:endParaRPr>
          </a:p>
        </p:txBody>
      </p:sp>
      <p:sp>
        <p:nvSpPr>
          <p:cNvPr id="6" name="Rectangle 5"/>
          <p:cNvSpPr/>
          <p:nvPr/>
        </p:nvSpPr>
        <p:spPr>
          <a:xfrm>
            <a:off x="34507" y="2084852"/>
            <a:ext cx="3321742" cy="769441"/>
          </a:xfrm>
          <a:prstGeom prst="rect">
            <a:avLst/>
          </a:prstGeom>
          <a:noFill/>
        </p:spPr>
        <p:txBody>
          <a:bodyPr wrap="none">
            <a:spAutoFit/>
          </a:bodyPr>
          <a:lstStyle/>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 a light!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58" y="-119195"/>
            <a:ext cx="2390775" cy="191452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355975" y="2084388"/>
            <a:ext cx="5653088" cy="1816100"/>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a:solidFill>
                  <a:schemeClr val="bg1"/>
                </a:solidFill>
              </a:rPr>
              <a:t>For you were once darkness, but now you are light in the Lord. Walk as children of </a:t>
            </a:r>
            <a:r>
              <a:rPr lang="en-US" altLang="en-US" sz="2800" dirty="0" smtClean="0">
                <a:solidFill>
                  <a:schemeClr val="bg1"/>
                </a:solidFill>
              </a:rPr>
              <a:t>light.</a:t>
            </a:r>
            <a:endParaRPr lang="en-US" altLang="en-US" sz="2800" dirty="0">
              <a:solidFill>
                <a:schemeClr val="bg1"/>
              </a:solidFill>
            </a:endParaRPr>
          </a:p>
          <a:p>
            <a:pPr algn="just" eaLnBrk="1" hangingPunct="1">
              <a:defRPr/>
            </a:pPr>
            <a:r>
              <a:rPr lang="en-US" altLang="en-US" sz="2800" dirty="0" smtClean="0">
                <a:solidFill>
                  <a:schemeClr val="bg1"/>
                </a:solidFill>
              </a:rPr>
              <a:t>			</a:t>
            </a:r>
            <a:r>
              <a:rPr lang="en-US" altLang="en-US" sz="2800" dirty="0">
                <a:solidFill>
                  <a:schemeClr val="bg1"/>
                </a:solidFill>
              </a:rPr>
              <a:t> </a:t>
            </a:r>
            <a:r>
              <a:rPr lang="en-US" altLang="en-US" sz="2800" dirty="0" smtClean="0">
                <a:solidFill>
                  <a:schemeClr val="bg1"/>
                </a:solidFill>
              </a:rPr>
              <a:t>         </a:t>
            </a:r>
            <a:r>
              <a:rPr lang="en-US" altLang="en-US" sz="2800" b="1" dirty="0" smtClean="0">
                <a:solidFill>
                  <a:srgbClr val="FFFF00"/>
                </a:solidFill>
              </a:rPr>
              <a:t>Eph. 5:8</a:t>
            </a:r>
            <a:endParaRPr lang="en-US" altLang="en-US" sz="2800" dirty="0" smtClean="0">
              <a:solidFill>
                <a:srgbClr val="FFFF00"/>
              </a:solidFill>
            </a:endParaRPr>
          </a:p>
        </p:txBody>
      </p:sp>
      <p:sp>
        <p:nvSpPr>
          <p:cNvPr id="6" name="Rectangle 5"/>
          <p:cNvSpPr/>
          <p:nvPr/>
        </p:nvSpPr>
        <p:spPr>
          <a:xfrm>
            <a:off x="34507" y="2084852"/>
            <a:ext cx="3321742" cy="769441"/>
          </a:xfrm>
          <a:prstGeom prst="rect">
            <a:avLst/>
          </a:prstGeom>
          <a:noFill/>
        </p:spPr>
        <p:txBody>
          <a:bodyPr wrap="none">
            <a:spAutoFit/>
          </a:bodyPr>
          <a:lstStyle/>
          <a:p>
            <a:pPr algn="ctr" eaLnBrk="1" hangingPunct="1">
              <a:defRPr/>
            </a:pPr>
            <a:r>
              <a:rPr lang="en-CA"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 a light!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58" y="-119195"/>
            <a:ext cx="2390775" cy="191452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806825" y="1616075"/>
            <a:ext cx="5076825" cy="2892425"/>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600" dirty="0" smtClean="0">
                <a:solidFill>
                  <a:schemeClr val="bg1"/>
                </a:solidFill>
              </a:rPr>
              <a:t>having your conduct honorable among the Gentiles, that when they speak against you as evildoers, they may, </a:t>
            </a:r>
            <a:r>
              <a:rPr lang="en-US" altLang="en-US" sz="2600" u="sng" dirty="0" smtClean="0">
                <a:solidFill>
                  <a:schemeClr val="bg1"/>
                </a:solidFill>
              </a:rPr>
              <a:t>by your good works</a:t>
            </a:r>
            <a:r>
              <a:rPr lang="en-US" altLang="en-US" sz="2600" dirty="0" smtClean="0">
                <a:solidFill>
                  <a:schemeClr val="bg1"/>
                </a:solidFill>
              </a:rPr>
              <a:t> which they observe, glorify God in the day of visitation.		</a:t>
            </a:r>
            <a:r>
              <a:rPr lang="en-US" altLang="en-US" sz="2600" dirty="0">
                <a:solidFill>
                  <a:schemeClr val="bg1"/>
                </a:solidFill>
              </a:rPr>
              <a:t> </a:t>
            </a:r>
            <a:r>
              <a:rPr lang="en-US" altLang="en-US" sz="2600" dirty="0" smtClean="0">
                <a:solidFill>
                  <a:schemeClr val="bg1"/>
                </a:solidFill>
              </a:rPr>
              <a:t>   </a:t>
            </a:r>
            <a:r>
              <a:rPr lang="en-US" altLang="en-US" sz="2600" b="1" dirty="0" smtClean="0">
                <a:solidFill>
                  <a:srgbClr val="FFFF00"/>
                </a:solidFill>
              </a:rPr>
              <a:t>1 Pet. </a:t>
            </a:r>
            <a:r>
              <a:rPr lang="en-US" altLang="en-US" sz="2600" b="1" dirty="0">
                <a:solidFill>
                  <a:srgbClr val="FFFF00"/>
                </a:solidFill>
              </a:rPr>
              <a:t>2:12</a:t>
            </a:r>
            <a:endParaRPr lang="en-US" altLang="en-US" sz="2600" dirty="0" smtClean="0">
              <a:solidFill>
                <a:srgbClr val="FFFF00"/>
              </a:solidFill>
            </a:endParaRPr>
          </a:p>
        </p:txBody>
      </p:sp>
      <p:sp>
        <p:nvSpPr>
          <p:cNvPr id="6" name="Rectangle 5"/>
          <p:cNvSpPr/>
          <p:nvPr/>
        </p:nvSpPr>
        <p:spPr>
          <a:xfrm>
            <a:off x="33374" y="2091816"/>
            <a:ext cx="3773790" cy="1938992"/>
          </a:xfrm>
          <a:prstGeom prst="rect">
            <a:avLst/>
          </a:prstGeom>
          <a:noFill/>
        </p:spPr>
        <p:txBody>
          <a:bodyPr wrap="none">
            <a:spAutoFit/>
          </a:bodyPr>
          <a:lstStyle/>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 to Set</a:t>
            </a:r>
          </a:p>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a</a:t>
            </a:r>
          </a:p>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Good Example</a:t>
            </a:r>
          </a:p>
        </p:txBody>
      </p:sp>
      <p:pic>
        <p:nvPicPr>
          <p:cNvPr id="28679" name="Picture 7" descr="http://organize4results.com/wp-content/uploads/2014/10/shutterstock_13176601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61342"/>
            <a:ext cx="1677248" cy="167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838575" y="1784350"/>
            <a:ext cx="5076825" cy="2246313"/>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not pilfering, but showing all good fidelity, that they may adorn the doctrine of God our Savior in all things.					</a:t>
            </a:r>
            <a:r>
              <a:rPr lang="en-US" altLang="en-US" sz="2800" dirty="0">
                <a:solidFill>
                  <a:schemeClr val="bg1"/>
                </a:solidFill>
              </a:rPr>
              <a:t> </a:t>
            </a:r>
            <a:r>
              <a:rPr lang="en-US" altLang="en-US" sz="2800" dirty="0" smtClean="0">
                <a:solidFill>
                  <a:schemeClr val="bg1"/>
                </a:solidFill>
              </a:rPr>
              <a:t>    </a:t>
            </a:r>
            <a:r>
              <a:rPr lang="en-US" altLang="en-US" sz="2800" b="1" dirty="0" smtClean="0">
                <a:solidFill>
                  <a:srgbClr val="FFFF00"/>
                </a:solidFill>
              </a:rPr>
              <a:t>Tit. </a:t>
            </a:r>
            <a:r>
              <a:rPr lang="en-US" altLang="en-US" sz="2800" b="1" dirty="0">
                <a:solidFill>
                  <a:srgbClr val="FFFF00"/>
                </a:solidFill>
              </a:rPr>
              <a:t>2:10</a:t>
            </a:r>
            <a:endParaRPr lang="en-US" altLang="en-US" sz="2800" dirty="0" smtClean="0">
              <a:solidFill>
                <a:srgbClr val="FFFF00"/>
              </a:solidFill>
            </a:endParaRPr>
          </a:p>
        </p:txBody>
      </p:sp>
      <p:sp>
        <p:nvSpPr>
          <p:cNvPr id="8" name="Rectangle 7"/>
          <p:cNvSpPr/>
          <p:nvPr/>
        </p:nvSpPr>
        <p:spPr>
          <a:xfrm>
            <a:off x="33374" y="2091816"/>
            <a:ext cx="3773790" cy="1938992"/>
          </a:xfrm>
          <a:prstGeom prst="rect">
            <a:avLst/>
          </a:prstGeom>
          <a:noFill/>
        </p:spPr>
        <p:txBody>
          <a:bodyPr wrap="none">
            <a:spAutoFit/>
          </a:bodyPr>
          <a:lstStyle/>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 to Set</a:t>
            </a:r>
          </a:p>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a</a:t>
            </a:r>
          </a:p>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Good Example</a:t>
            </a:r>
          </a:p>
        </p:txBody>
      </p:sp>
      <p:pic>
        <p:nvPicPr>
          <p:cNvPr id="9" name="Picture 7" descr="http://organize4results.com/wp-content/uploads/2014/10/shutterstock_13176601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61342"/>
            <a:ext cx="1677248" cy="167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3974165"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Now:</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That I am a Son</a:t>
            </a:r>
          </a:p>
        </p:txBody>
      </p:sp>
      <p:sp>
        <p:nvSpPr>
          <p:cNvPr id="5" name="Rectangle 4"/>
          <p:cNvSpPr>
            <a:spLocks noChangeArrowheads="1"/>
          </p:cNvSpPr>
          <p:nvPr/>
        </p:nvSpPr>
        <p:spPr bwMode="auto">
          <a:xfrm>
            <a:off x="3806881" y="1754268"/>
            <a:ext cx="5157608" cy="2677656"/>
          </a:xfrm>
          <a:prstGeom prst="rect">
            <a:avLst/>
          </a:prstGeom>
          <a:solidFill>
            <a:schemeClr val="tx1"/>
          </a:solidFill>
          <a:ln w="12700">
            <a:solidFill>
              <a:schemeClr val="bg1"/>
            </a:solidFill>
          </a:ln>
          <a:effec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dirty="0" smtClean="0">
                <a:solidFill>
                  <a:schemeClr val="bg1"/>
                </a:solidFill>
              </a:rPr>
              <a:t>Now to Him who is able to keep you from stumbling, And to present you faultless Before the presence of His glory with exceeding joy.	</a:t>
            </a:r>
            <a:r>
              <a:rPr lang="en-US" altLang="en-US" sz="2800" dirty="0">
                <a:solidFill>
                  <a:schemeClr val="bg1"/>
                </a:solidFill>
              </a:rPr>
              <a:t> </a:t>
            </a:r>
            <a:r>
              <a:rPr lang="en-US" altLang="en-US" sz="2800" dirty="0" smtClean="0">
                <a:solidFill>
                  <a:schemeClr val="bg1"/>
                </a:solidFill>
              </a:rPr>
              <a:t>        					      </a:t>
            </a:r>
            <a:r>
              <a:rPr lang="en-US" altLang="en-US" sz="2800" b="1" dirty="0" smtClean="0">
                <a:solidFill>
                  <a:srgbClr val="FFFF00"/>
                </a:solidFill>
              </a:rPr>
              <a:t>Jude </a:t>
            </a:r>
            <a:r>
              <a:rPr lang="en-US" altLang="en-US" sz="2800" b="1" dirty="0">
                <a:solidFill>
                  <a:srgbClr val="FFFF00"/>
                </a:solidFill>
              </a:rPr>
              <a:t>24 </a:t>
            </a:r>
            <a:endParaRPr lang="en-US" altLang="en-US" sz="2800" dirty="0" smtClean="0">
              <a:solidFill>
                <a:srgbClr val="FFFF00"/>
              </a:solidFill>
            </a:endParaRPr>
          </a:p>
        </p:txBody>
      </p:sp>
      <p:sp>
        <p:nvSpPr>
          <p:cNvPr id="8" name="Rectangle 7"/>
          <p:cNvSpPr/>
          <p:nvPr/>
        </p:nvSpPr>
        <p:spPr>
          <a:xfrm>
            <a:off x="33374" y="2091816"/>
            <a:ext cx="3773790" cy="1938992"/>
          </a:xfrm>
          <a:prstGeom prst="rect">
            <a:avLst/>
          </a:prstGeom>
          <a:noFill/>
        </p:spPr>
        <p:txBody>
          <a:bodyPr wrap="none">
            <a:spAutoFit/>
          </a:bodyPr>
          <a:lstStyle/>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I Am to Set</a:t>
            </a:r>
          </a:p>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a</a:t>
            </a:r>
          </a:p>
          <a:p>
            <a:pPr algn="ctr" eaLnBrk="1" hangingPunct="1">
              <a:defRPr/>
            </a:pPr>
            <a:r>
              <a:rPr lang="en-C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Good Example</a:t>
            </a:r>
          </a:p>
        </p:txBody>
      </p:sp>
      <p:pic>
        <p:nvPicPr>
          <p:cNvPr id="9" name="Picture 7" descr="http://organize4results.com/wp-content/uploads/2014/10/shutterstock_13176601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61342"/>
            <a:ext cx="1677248" cy="167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950" y="150284"/>
            <a:ext cx="8928100" cy="4431983"/>
          </a:xfrm>
          <a:prstGeom prst="rect">
            <a:avLst/>
          </a:prstGeom>
          <a:noFill/>
          <a:ln>
            <a:noFill/>
          </a:ln>
          <a:extLst/>
        </p:spPr>
        <p:txBody>
          <a:bodyPr>
            <a:spAutoFit/>
          </a:bodyPr>
          <a:lstStyle/>
          <a:p>
            <a:pPr algn="just" eaLnBrk="1" hangingPunct="1">
              <a:defRPr/>
            </a:pPr>
            <a:endParaRPr lang="en-US" sz="3200" b="1" dirty="0">
              <a:ln w="0"/>
              <a:effectLst>
                <a:outerShdw blurRad="38100" dist="19050" dir="2700000" algn="tl" rotWithShape="0">
                  <a:schemeClr val="dk1">
                    <a:alpha val="40000"/>
                  </a:schemeClr>
                </a:outerShdw>
              </a:effectLst>
              <a:latin typeface="Arial Narrow" charset="0"/>
              <a:ea typeface="ＭＳ Ｐゴシック" charset="0"/>
              <a:cs typeface="Arial Narrow" charset="0"/>
              <a:sym typeface="Wingdings"/>
            </a:endParaRPr>
          </a:p>
          <a:p>
            <a:pPr algn="just" eaLnBrk="1" hangingPunct="1">
              <a:defRPr/>
            </a:pPr>
            <a:endParaRPr lang="en-US" sz="1000" b="1" dirty="0">
              <a:ln w="0"/>
              <a:effectLst>
                <a:outerShdw blurRad="38100" dist="19050" dir="2700000" algn="tl" rotWithShape="0">
                  <a:schemeClr val="dk1">
                    <a:alpha val="40000"/>
                  </a:schemeClr>
                </a:outerShdw>
              </a:effectLst>
              <a:latin typeface="Arial Narrow" charset="0"/>
              <a:ea typeface="ＭＳ Ｐゴシック" charset="0"/>
              <a:cs typeface="Arial Narrow" charset="0"/>
              <a:sym typeface="Wingdings"/>
            </a:endParaRPr>
          </a:p>
          <a:p>
            <a:pPr algn="ctr" eaLnBrk="1" hangingPunct="1">
              <a:defRPr/>
            </a:pPr>
            <a:endParaRPr lang="en-US" sz="4000" b="1" dirty="0">
              <a:solidFill>
                <a:srgbClr val="2DDFD9"/>
              </a:solidFill>
              <a:effectLst>
                <a:glow rad="101600">
                  <a:schemeClr val="tx2">
                    <a:alpha val="60000"/>
                  </a:schemeClr>
                </a:glow>
              </a:effectLst>
              <a:latin typeface="Arial Narrow" charset="0"/>
              <a:ea typeface="ＭＳ Ｐゴシック" charset="0"/>
              <a:cs typeface="Arial Narrow" charset="0"/>
              <a:sym typeface="Wingdings"/>
            </a:endParaRPr>
          </a:p>
          <a:p>
            <a:pPr algn="ctr" eaLnBrk="1" hangingPunct="1">
              <a:defRPr/>
            </a:pPr>
            <a:endParaRPr lang="en-US" sz="4000" b="1" dirty="0">
              <a:solidFill>
                <a:srgbClr val="2DDFD9"/>
              </a:solidFill>
              <a:effectLst>
                <a:glow rad="101600">
                  <a:schemeClr val="tx2">
                    <a:alpha val="60000"/>
                  </a:schemeClr>
                </a:glow>
              </a:effectLst>
              <a:latin typeface="Arial Narrow" charset="0"/>
              <a:ea typeface="ＭＳ Ｐゴシック" charset="0"/>
              <a:cs typeface="Arial Narrow" charset="0"/>
              <a:sym typeface="Wingdings"/>
            </a:endParaRPr>
          </a:p>
          <a:p>
            <a:pPr algn="ctr" eaLnBrk="1" hangingPunct="1">
              <a:defRPr/>
            </a:pPr>
            <a:endParaRPr lang="en-US" sz="4000" b="1" dirty="0">
              <a:solidFill>
                <a:srgbClr val="2DDFD9"/>
              </a:solidFill>
              <a:effectLst>
                <a:glow rad="101600">
                  <a:schemeClr val="tx2">
                    <a:alpha val="60000"/>
                  </a:schemeClr>
                </a:glow>
              </a:effectLst>
              <a:latin typeface="Arial Narrow" charset="0"/>
              <a:ea typeface="ＭＳ Ｐゴシック" charset="0"/>
              <a:cs typeface="Arial Narrow" charset="0"/>
              <a:sym typeface="Wingdings"/>
            </a:endParaRPr>
          </a:p>
          <a:p>
            <a:pPr algn="ctr" eaLnBrk="1" hangingPunct="1">
              <a:defRPr/>
            </a:pPr>
            <a:endParaRPr lang="en-US" sz="4000" b="1" dirty="0">
              <a:solidFill>
                <a:srgbClr val="FF0000"/>
              </a:solidFill>
              <a:effectLst>
                <a:glow rad="101600">
                  <a:schemeClr val="tx2">
                    <a:alpha val="60000"/>
                  </a:schemeClr>
                </a:glow>
              </a:effectLst>
              <a:latin typeface="Arial Narrow" charset="0"/>
              <a:ea typeface="ＭＳ Ｐゴシック" charset="0"/>
              <a:cs typeface="Arial Narrow" charset="0"/>
              <a:sym typeface="Wingdings"/>
            </a:endParaRPr>
          </a:p>
          <a:p>
            <a:pPr algn="ctr" eaLnBrk="1" hangingPunct="1">
              <a:defRPr/>
            </a:pPr>
            <a:r>
              <a:rPr lang="en-US" sz="4000" b="1" dirty="0">
                <a:solidFill>
                  <a:srgbClr val="FF0000"/>
                </a:solidFill>
                <a:effectLst>
                  <a:glow rad="101600">
                    <a:schemeClr val="tx2">
                      <a:alpha val="60000"/>
                    </a:schemeClr>
                  </a:glow>
                </a:effectLst>
                <a:latin typeface="Arial Narrow" charset="0"/>
                <a:ea typeface="ＭＳ Ｐゴシック" charset="0"/>
                <a:cs typeface="Arial Narrow" charset="0"/>
                <a:sym typeface="Wingdings"/>
              </a:rPr>
              <a:t>A  prisoner that has been rescued by the blood of the Lamb!</a:t>
            </a:r>
            <a:endParaRPr lang="en-US" sz="4000" b="1" dirty="0">
              <a:solidFill>
                <a:srgbClr val="FF0000"/>
              </a:solidFill>
              <a:effectLst>
                <a:glow rad="101600">
                  <a:schemeClr val="tx2">
                    <a:alpha val="60000"/>
                  </a:schemeClr>
                </a:glow>
              </a:effectLst>
              <a:latin typeface="Arial Narrow" charset="0"/>
              <a:ea typeface="ＭＳ Ｐゴシック" charset="0"/>
              <a:cs typeface="Arial Narrow" charset="0"/>
            </a:endParaRPr>
          </a:p>
        </p:txBody>
      </p:sp>
      <p:sp>
        <p:nvSpPr>
          <p:cNvPr id="4" name="Rectangle 3"/>
          <p:cNvSpPr/>
          <p:nvPr/>
        </p:nvSpPr>
        <p:spPr>
          <a:xfrm>
            <a:off x="0" y="0"/>
            <a:ext cx="9144000" cy="769441"/>
          </a:xfrm>
          <a:prstGeom prst="rect">
            <a:avLst/>
          </a:prstGeom>
        </p:spPr>
        <p:txBody>
          <a:bodyPr>
            <a:spAutoFit/>
          </a:bodyPr>
          <a:lstStyle/>
          <a:p>
            <a:pPr algn="ctr" eaLnBrk="1" hangingPunct="1">
              <a:defRPr/>
            </a:pPr>
            <a:r>
              <a:rPr lang="en-US" sz="4400" b="1" dirty="0">
                <a:solidFill>
                  <a:srgbClr val="000000"/>
                </a:solidFill>
                <a:effectLst>
                  <a:glow rad="228600">
                    <a:srgbClr val="BBE0E3">
                      <a:satMod val="175000"/>
                      <a:alpha val="40000"/>
                    </a:srgbClr>
                  </a:glow>
                </a:effectLst>
                <a:latin typeface="Arial Narrow" charset="0"/>
                <a:ea typeface="ＭＳ Ｐゴシック" charset="0"/>
                <a:cs typeface="Arial Narrow" charset="0"/>
              </a:rPr>
              <a:t>So Being a Son Now Means That I Am</a:t>
            </a:r>
          </a:p>
        </p:txBody>
      </p:sp>
      <p:sp>
        <p:nvSpPr>
          <p:cNvPr id="5" name="Rectangle 4"/>
          <p:cNvSpPr>
            <a:spLocks noChangeArrowheads="1"/>
          </p:cNvSpPr>
          <p:nvPr/>
        </p:nvSpPr>
        <p:spPr bwMode="auto">
          <a:xfrm>
            <a:off x="1860550" y="981075"/>
            <a:ext cx="4464050" cy="18161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39725" indent="-339725" algn="just" eaLnBrk="1" hangingPunct="1">
              <a:buFont typeface="Wingdings" panose="05000000000000000000" pitchFamily="2" charset="2"/>
              <a:buChar char="§"/>
              <a:defRPr/>
            </a:pPr>
            <a:r>
              <a:rPr lang="en-US" sz="2800" b="1" dirty="0">
                <a:ln w="0"/>
                <a:solidFill>
                  <a:schemeClr val="bg1"/>
                </a:solidFill>
                <a:effectLst>
                  <a:outerShdw blurRad="38100" dist="19050" dir="2700000" algn="tl" rotWithShape="0">
                    <a:schemeClr val="dk1">
                      <a:alpha val="40000"/>
                    </a:schemeClr>
                  </a:outerShdw>
                </a:effectLst>
                <a:latin typeface="Arial Narrow" charset="0"/>
                <a:ea typeface="ＭＳ Ｐゴシック" charset="0"/>
                <a:cs typeface="Arial Narrow" charset="0"/>
                <a:sym typeface="Wingdings"/>
              </a:rPr>
              <a:t>Free</a:t>
            </a:r>
          </a:p>
          <a:p>
            <a:pPr marL="339725" indent="-339725" algn="just" eaLnBrk="1" hangingPunct="1">
              <a:buFont typeface="Wingdings" panose="05000000000000000000" pitchFamily="2" charset="2"/>
              <a:buChar char="§"/>
              <a:defRPr/>
            </a:pPr>
            <a:r>
              <a:rPr lang="en-US" sz="2800" b="1" dirty="0">
                <a:ln w="0"/>
                <a:solidFill>
                  <a:schemeClr val="bg1"/>
                </a:solidFill>
                <a:effectLst>
                  <a:outerShdw blurRad="38100" dist="19050" dir="2700000" algn="tl" rotWithShape="0">
                    <a:schemeClr val="dk1">
                      <a:alpha val="40000"/>
                    </a:schemeClr>
                  </a:outerShdw>
                </a:effectLst>
                <a:latin typeface="Arial Narrow" charset="0"/>
                <a:ea typeface="ＭＳ Ｐゴシック" charset="0"/>
                <a:cs typeface="Arial Narrow" charset="0"/>
                <a:sym typeface="Wingdings"/>
              </a:rPr>
              <a:t>No sin in me</a:t>
            </a:r>
          </a:p>
          <a:p>
            <a:pPr marL="339725" indent="-339725" algn="just" eaLnBrk="1" hangingPunct="1">
              <a:buFont typeface="Wingdings" panose="05000000000000000000" pitchFamily="2" charset="2"/>
              <a:buChar char="§"/>
              <a:defRPr/>
            </a:pPr>
            <a:r>
              <a:rPr lang="en-US" sz="2800" b="1" dirty="0">
                <a:ln w="0"/>
                <a:solidFill>
                  <a:schemeClr val="bg1"/>
                </a:solidFill>
                <a:effectLst>
                  <a:outerShdw blurRad="38100" dist="19050" dir="2700000" algn="tl" rotWithShape="0">
                    <a:schemeClr val="dk1">
                      <a:alpha val="40000"/>
                    </a:schemeClr>
                  </a:outerShdw>
                </a:effectLst>
                <a:latin typeface="Arial Narrow" charset="0"/>
                <a:ea typeface="ＭＳ Ｐゴシック" charset="0"/>
                <a:cs typeface="Arial Narrow" charset="0"/>
                <a:sym typeface="Wingdings"/>
              </a:rPr>
              <a:t>I am a light</a:t>
            </a:r>
          </a:p>
          <a:p>
            <a:pPr marL="339725" indent="-339725" algn="just" eaLnBrk="1" hangingPunct="1">
              <a:buFont typeface="Wingdings" panose="05000000000000000000" pitchFamily="2" charset="2"/>
              <a:buChar char="§"/>
              <a:defRPr/>
            </a:pPr>
            <a:r>
              <a:rPr lang="en-US" sz="2800" b="1" dirty="0">
                <a:ln w="0"/>
                <a:solidFill>
                  <a:schemeClr val="bg1"/>
                </a:solidFill>
                <a:effectLst>
                  <a:outerShdw blurRad="38100" dist="19050" dir="2700000" algn="tl" rotWithShape="0">
                    <a:schemeClr val="dk1">
                      <a:alpha val="40000"/>
                    </a:schemeClr>
                  </a:outerShdw>
                </a:effectLst>
                <a:latin typeface="Arial Narrow" charset="0"/>
                <a:ea typeface="ＭＳ Ｐゴシック" charset="0"/>
                <a:cs typeface="Arial Narrow" charset="0"/>
                <a:sym typeface="Wingdings"/>
              </a:rPr>
              <a:t>I must set a good example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89281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eaLnBrk="1" hangingPunct="1">
              <a:spcBef>
                <a:spcPct val="0"/>
              </a:spcBef>
              <a:buFont typeface="Wingdings" pitchFamily="2" charset="2"/>
              <a:buChar char="§"/>
            </a:pPr>
            <a:r>
              <a:rPr lang="en-US" altLang="en-US" sz="2800" b="1">
                <a:solidFill>
                  <a:schemeClr val="bg1"/>
                </a:solidFill>
                <a:latin typeface="Arial Narrow" pitchFamily="34" charset="0"/>
              </a:rPr>
              <a:t>People without God, have no hope at all </a:t>
            </a:r>
            <a:r>
              <a:rPr lang="en-US" altLang="en-US" sz="2800" b="1" u="sng">
                <a:solidFill>
                  <a:schemeClr val="bg1"/>
                </a:solidFill>
                <a:latin typeface="Arial Narrow" pitchFamily="34" charset="0"/>
              </a:rPr>
              <a:t>wherever they come from.</a:t>
            </a:r>
          </a:p>
          <a:p>
            <a:pPr algn="just" eaLnBrk="1" hangingPunct="1">
              <a:spcBef>
                <a:spcPct val="0"/>
              </a:spcBef>
              <a:buFont typeface="Wingdings" pitchFamily="2" charset="2"/>
              <a:buChar char="§"/>
            </a:pPr>
            <a:endParaRPr lang="en-US" altLang="en-US" sz="2800" b="1" u="sng">
              <a:solidFill>
                <a:schemeClr val="bg1"/>
              </a:solidFill>
              <a:latin typeface="Arial Narrow" pitchFamily="34" charset="0"/>
            </a:endParaRPr>
          </a:p>
          <a:p>
            <a:pPr algn="just" eaLnBrk="1" hangingPunct="1">
              <a:spcBef>
                <a:spcPct val="0"/>
              </a:spcBef>
              <a:buFont typeface="Wingdings" pitchFamily="2" charset="2"/>
              <a:buChar char="§"/>
            </a:pPr>
            <a:r>
              <a:rPr lang="en-US" altLang="en-US" sz="2800" b="1">
                <a:solidFill>
                  <a:schemeClr val="bg1"/>
                </a:solidFill>
                <a:latin typeface="Arial Narrow" pitchFamily="34" charset="0"/>
              </a:rPr>
              <a:t>People without God are slaves of sin, </a:t>
            </a:r>
            <a:r>
              <a:rPr lang="en-US" altLang="en-US" sz="2800" b="1" u="sng">
                <a:solidFill>
                  <a:schemeClr val="bg1"/>
                </a:solidFill>
                <a:latin typeface="Arial Narrow" pitchFamily="34" charset="0"/>
              </a:rPr>
              <a:t>regardless of their social status.</a:t>
            </a:r>
          </a:p>
          <a:p>
            <a:pPr algn="just" eaLnBrk="1" hangingPunct="1">
              <a:spcBef>
                <a:spcPct val="0"/>
              </a:spcBef>
              <a:buFont typeface="Wingdings" pitchFamily="2" charset="2"/>
              <a:buChar char="§"/>
            </a:pPr>
            <a:endParaRPr lang="en-US" altLang="en-US" sz="2800" b="1" u="sng">
              <a:solidFill>
                <a:schemeClr val="bg1"/>
              </a:solidFill>
              <a:latin typeface="Arial Narrow" pitchFamily="34" charset="0"/>
            </a:endParaRPr>
          </a:p>
          <a:p>
            <a:pPr algn="just" eaLnBrk="1" hangingPunct="1">
              <a:spcBef>
                <a:spcPct val="0"/>
              </a:spcBef>
              <a:buFont typeface="Wingdings" pitchFamily="2" charset="2"/>
              <a:buChar char="§"/>
            </a:pPr>
            <a:r>
              <a:rPr lang="en-US" altLang="en-US" sz="2800" b="1">
                <a:solidFill>
                  <a:schemeClr val="bg1"/>
                </a:solidFill>
                <a:latin typeface="Arial Narrow" pitchFamily="34" charset="0"/>
              </a:rPr>
              <a:t>People without God need to know what </a:t>
            </a:r>
            <a:r>
              <a:rPr lang="en-US" altLang="en-US" sz="2800" b="1" u="sng">
                <a:solidFill>
                  <a:schemeClr val="bg1"/>
                </a:solidFill>
                <a:latin typeface="Arial Narrow" pitchFamily="34" charset="0"/>
              </a:rPr>
              <a:t>they are</a:t>
            </a:r>
            <a:r>
              <a:rPr lang="en-US" altLang="en-US" sz="2800" b="1">
                <a:solidFill>
                  <a:schemeClr val="bg1"/>
                </a:solidFill>
                <a:latin typeface="Arial Narrow" pitchFamily="34" charset="0"/>
              </a:rPr>
              <a:t>, and what they </a:t>
            </a:r>
            <a:r>
              <a:rPr lang="en-US" altLang="en-US" sz="2800" b="1" u="sng">
                <a:solidFill>
                  <a:schemeClr val="bg1"/>
                </a:solidFill>
                <a:latin typeface="Arial Narrow" pitchFamily="34" charset="0"/>
              </a:rPr>
              <a:t>can become,</a:t>
            </a:r>
            <a:r>
              <a:rPr lang="en-US" altLang="en-US" sz="2800" b="1">
                <a:solidFill>
                  <a:schemeClr val="bg1"/>
                </a:solidFill>
                <a:latin typeface="Arial Narrow" pitchFamily="34" charset="0"/>
              </a:rPr>
              <a:t> if they humble their hearts to God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2080" y="3621021"/>
            <a:ext cx="2849788" cy="2688300"/>
          </a:xfrm>
          <a:prstGeom prst="ellipse">
            <a:avLst/>
          </a:prstGeom>
          <a:ln>
            <a:noFill/>
          </a:ln>
          <a:effectLst>
            <a:softEdge rad="112500"/>
          </a:effectLst>
        </p:spPr>
      </p:pic>
      <p:sp>
        <p:nvSpPr>
          <p:cNvPr id="6147" name="Rectangle 3"/>
          <p:cNvSpPr>
            <a:spLocks noChangeArrowheads="1"/>
          </p:cNvSpPr>
          <p:nvPr/>
        </p:nvSpPr>
        <p:spPr bwMode="auto">
          <a:xfrm>
            <a:off x="0" y="725488"/>
            <a:ext cx="88566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just" eaLnBrk="1" hangingPunct="1">
              <a:spcBef>
                <a:spcPct val="0"/>
              </a:spcBef>
              <a:buFont typeface="Wingdings" pitchFamily="2" charset="2"/>
              <a:buChar char="Ø"/>
            </a:pPr>
            <a:r>
              <a:rPr lang="en-US" altLang="en-US" b="1">
                <a:solidFill>
                  <a:schemeClr val="bg1"/>
                </a:solidFill>
                <a:latin typeface="Arial Narrow" pitchFamily="34" charset="0"/>
              </a:rPr>
              <a:t>Sin is very heavy</a:t>
            </a:r>
          </a:p>
          <a:p>
            <a:pPr algn="just" eaLnBrk="1" hangingPunct="1">
              <a:spcBef>
                <a:spcPct val="0"/>
              </a:spcBef>
              <a:buFont typeface="Wingdings" pitchFamily="2" charset="2"/>
              <a:buChar char="Ø"/>
            </a:pPr>
            <a:endParaRPr lang="en-US" altLang="en-US" b="1">
              <a:solidFill>
                <a:schemeClr val="bg1"/>
              </a:solidFill>
              <a:latin typeface="Arial Narrow" pitchFamily="34" charset="0"/>
            </a:endParaRPr>
          </a:p>
          <a:p>
            <a:pPr algn="just" eaLnBrk="1" hangingPunct="1">
              <a:spcBef>
                <a:spcPct val="0"/>
              </a:spcBef>
              <a:buFont typeface="Wingdings" pitchFamily="2" charset="2"/>
              <a:buChar char="Ø"/>
            </a:pPr>
            <a:r>
              <a:rPr lang="en-US" altLang="en-US" b="1">
                <a:solidFill>
                  <a:schemeClr val="bg1"/>
                </a:solidFill>
                <a:latin typeface="Arial Narrow" pitchFamily="34" charset="0"/>
              </a:rPr>
              <a:t>People cannot release themselves on their own, they need help, they need someone stronger than themselves</a:t>
            </a:r>
          </a:p>
        </p:txBody>
      </p:sp>
      <p:sp>
        <p:nvSpPr>
          <p:cNvPr id="5" name="Rectangle 4"/>
          <p:cNvSpPr/>
          <p:nvPr/>
        </p:nvSpPr>
        <p:spPr>
          <a:xfrm>
            <a:off x="0" y="-2232"/>
            <a:ext cx="9162583" cy="707886"/>
          </a:xfrm>
          <a:prstGeom prst="rect">
            <a:avLst/>
          </a:prstGeom>
        </p:spPr>
        <p:txBody>
          <a:bodyPr>
            <a:spAutoFit/>
          </a:bodyPr>
          <a:lstStyle/>
          <a:p>
            <a:pPr algn="ctr">
              <a:defRPr/>
            </a:pPr>
            <a:r>
              <a:rPr lang="en-CA"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What I Was When I Was in Shackles</a:t>
            </a:r>
            <a:endParaRPr lang="en-US" sz="4000" dirty="0">
              <a:latin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843213" y="2179638"/>
            <a:ext cx="6229350" cy="1570037"/>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3200" dirty="0" smtClean="0">
                <a:solidFill>
                  <a:schemeClr val="bg1"/>
                </a:solidFill>
              </a:rPr>
              <a:t>And you He made alive, who </a:t>
            </a:r>
            <a:r>
              <a:rPr lang="en-US" altLang="en-US" sz="3200" u="sng" dirty="0" smtClean="0">
                <a:solidFill>
                  <a:schemeClr val="bg1"/>
                </a:solidFill>
              </a:rPr>
              <a:t>were dead</a:t>
            </a:r>
            <a:r>
              <a:rPr lang="en-US" altLang="en-US" sz="3200" dirty="0" smtClean="0">
                <a:solidFill>
                  <a:schemeClr val="bg1"/>
                </a:solidFill>
              </a:rPr>
              <a:t> in trespasses and sins…			</a:t>
            </a:r>
            <a:r>
              <a:rPr lang="en-US" altLang="en-US" sz="3200" b="1" dirty="0" smtClean="0">
                <a:solidFill>
                  <a:srgbClr val="FFFF00"/>
                </a:solidFill>
              </a:rPr>
              <a:t>       Eph. 2:1</a:t>
            </a:r>
          </a:p>
        </p:txBody>
      </p:sp>
      <p:sp>
        <p:nvSpPr>
          <p:cNvPr id="6" name="Rectangle 5"/>
          <p:cNvSpPr/>
          <p:nvPr/>
        </p:nvSpPr>
        <p:spPr>
          <a:xfrm>
            <a:off x="108914" y="2276872"/>
            <a:ext cx="2537874" cy="1107996"/>
          </a:xfrm>
          <a:prstGeom prst="rect">
            <a:avLst/>
          </a:prstGeom>
          <a:noFill/>
        </p:spPr>
        <p:txBody>
          <a:bodyPr wrap="none">
            <a:spAutoFit/>
          </a:bodyPr>
          <a:lstStyle/>
          <a:p>
            <a:pPr algn="ctr" eaLnBrk="1" hangingPunct="1">
              <a:defRPr/>
            </a:pPr>
            <a:r>
              <a:rPr lang="en-CA"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Dead!</a:t>
            </a:r>
          </a:p>
        </p:txBody>
      </p:sp>
      <p:sp>
        <p:nvSpPr>
          <p:cNvPr id="8" name="Rectangle 7"/>
          <p:cNvSpPr>
            <a:spLocks noChangeArrowheads="1"/>
          </p:cNvSpPr>
          <p:nvPr/>
        </p:nvSpPr>
        <p:spPr bwMode="auto">
          <a:xfrm>
            <a:off x="3152775" y="4749800"/>
            <a:ext cx="3240088" cy="13843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800" b="1" dirty="0" smtClean="0">
                <a:solidFill>
                  <a:srgbClr val="FFFF00"/>
                </a:solidFill>
              </a:rPr>
              <a:t>The reality of men without God, is</a:t>
            </a:r>
          </a:p>
          <a:p>
            <a:pPr algn="ctr" eaLnBrk="1" hangingPunct="1">
              <a:defRPr/>
            </a:pPr>
            <a:r>
              <a:rPr lang="en-CA" altLang="en-US" sz="2800" b="1" dirty="0" smtClean="0">
                <a:solidFill>
                  <a:srgbClr val="FFFF00"/>
                </a:solidFill>
              </a:rPr>
              <a:t>Death!</a:t>
            </a:r>
            <a:endParaRPr lang="en-US" altLang="en-US" sz="2800" dirty="0" smtClean="0">
              <a:solidFill>
                <a:srgbClr val="FFFF00"/>
              </a:solidFill>
            </a:endParaRPr>
          </a:p>
        </p:txBody>
      </p:sp>
      <p:pic>
        <p:nvPicPr>
          <p:cNvPr id="3" name="Picture 2"/>
          <p:cNvPicPr>
            <a:picLocks noChangeAspect="1"/>
          </p:cNvPicPr>
          <p:nvPr/>
        </p:nvPicPr>
        <p:blipFill>
          <a:blip r:embed="rId2"/>
          <a:stretch>
            <a:fillRect/>
          </a:stretch>
        </p:blipFill>
        <p:spPr>
          <a:xfrm>
            <a:off x="6948264" y="-170044"/>
            <a:ext cx="2295488" cy="2016224"/>
          </a:xfrm>
          <a:prstGeom prst="rect">
            <a:avLst/>
          </a:prstGeom>
          <a:ln>
            <a:noFill/>
          </a:ln>
          <a:effectLst>
            <a:softEdge rad="112500"/>
          </a:effectLst>
        </p:spPr>
      </p:pic>
      <p:sp>
        <p:nvSpPr>
          <p:cNvPr id="7" name="Rectangle 6"/>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2901950" y="2060575"/>
            <a:ext cx="6148388" cy="2093913"/>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600" dirty="0" smtClean="0">
                <a:solidFill>
                  <a:schemeClr val="bg1"/>
                </a:solidFill>
              </a:rPr>
              <a:t>And you, </a:t>
            </a:r>
            <a:r>
              <a:rPr lang="en-US" altLang="en-US" sz="2600" u="sng" dirty="0" smtClean="0">
                <a:solidFill>
                  <a:schemeClr val="bg1"/>
                </a:solidFill>
              </a:rPr>
              <a:t>being dead</a:t>
            </a:r>
            <a:r>
              <a:rPr lang="en-US" altLang="en-US" sz="2600" dirty="0" smtClean="0">
                <a:solidFill>
                  <a:schemeClr val="bg1"/>
                </a:solidFill>
              </a:rPr>
              <a:t> in your trespasses and the uncircumcision of your flesh, He has made alive together with Him, having forgiven you all trespasses.						</a:t>
            </a:r>
            <a:r>
              <a:rPr lang="en-US" altLang="en-US" sz="2600" b="1" dirty="0" smtClean="0">
                <a:solidFill>
                  <a:srgbClr val="FFFF00"/>
                </a:solidFill>
              </a:rPr>
              <a:t>Col. </a:t>
            </a:r>
            <a:r>
              <a:rPr lang="en-US" altLang="en-US" sz="2600" b="1" dirty="0">
                <a:solidFill>
                  <a:srgbClr val="FFFF00"/>
                </a:solidFill>
              </a:rPr>
              <a:t>2:13</a:t>
            </a:r>
            <a:endParaRPr lang="en-US" altLang="en-US" sz="2600" dirty="0" smtClean="0">
              <a:solidFill>
                <a:srgbClr val="FFFF00"/>
              </a:solidFill>
            </a:endParaRPr>
          </a:p>
        </p:txBody>
      </p:sp>
      <p:sp>
        <p:nvSpPr>
          <p:cNvPr id="6" name="Rectangle 5"/>
          <p:cNvSpPr/>
          <p:nvPr/>
        </p:nvSpPr>
        <p:spPr>
          <a:xfrm>
            <a:off x="108914" y="2276872"/>
            <a:ext cx="2537874" cy="1107996"/>
          </a:xfrm>
          <a:prstGeom prst="rect">
            <a:avLst/>
          </a:prstGeom>
          <a:noFill/>
        </p:spPr>
        <p:txBody>
          <a:bodyPr wrap="none">
            <a:spAutoFit/>
          </a:bodyPr>
          <a:lstStyle/>
          <a:p>
            <a:pPr algn="ctr" eaLnBrk="1" hangingPunct="1">
              <a:defRPr/>
            </a:pPr>
            <a:r>
              <a:rPr lang="en-CA"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Dead!</a:t>
            </a:r>
          </a:p>
        </p:txBody>
      </p:sp>
      <p:pic>
        <p:nvPicPr>
          <p:cNvPr id="9" name="Picture 8"/>
          <p:cNvPicPr>
            <a:picLocks noChangeAspect="1"/>
          </p:cNvPicPr>
          <p:nvPr/>
        </p:nvPicPr>
        <p:blipFill>
          <a:blip r:embed="rId2"/>
          <a:stretch>
            <a:fillRect/>
          </a:stretch>
        </p:blipFill>
        <p:spPr>
          <a:xfrm>
            <a:off x="6948264" y="-170044"/>
            <a:ext cx="2295488" cy="2016224"/>
          </a:xfrm>
          <a:prstGeom prst="rect">
            <a:avLst/>
          </a:prstGeom>
          <a:ln>
            <a:noFill/>
          </a:ln>
          <a:effectLst>
            <a:softEdge rad="112500"/>
          </a:effectLst>
        </p:spPr>
      </p:pic>
      <p:sp>
        <p:nvSpPr>
          <p:cNvPr id="8" name="Rectangle 7"/>
          <p:cNvSpPr>
            <a:spLocks noChangeArrowheads="1"/>
          </p:cNvSpPr>
          <p:nvPr/>
        </p:nvSpPr>
        <p:spPr bwMode="auto">
          <a:xfrm>
            <a:off x="3492500" y="4581525"/>
            <a:ext cx="2822575" cy="1692275"/>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600" b="1" dirty="0" smtClean="0">
                <a:solidFill>
                  <a:srgbClr val="FFFF00"/>
                </a:solidFill>
              </a:rPr>
              <a:t>Sin was the cause of this death </a:t>
            </a:r>
          </a:p>
          <a:p>
            <a:pPr algn="ctr" eaLnBrk="1" hangingPunct="1">
              <a:defRPr/>
            </a:pPr>
            <a:r>
              <a:rPr lang="en-US" altLang="en-US" sz="2600" b="1" dirty="0" smtClean="0">
                <a:solidFill>
                  <a:srgbClr val="FFFF00"/>
                </a:solidFill>
              </a:rPr>
              <a:t>Gen. 3:3</a:t>
            </a:r>
            <a:endParaRPr lang="en-US" altLang="en-US" sz="2600" dirty="0"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2771775" y="2179638"/>
            <a:ext cx="6300788" cy="1816100"/>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800" b="1" dirty="0" smtClean="0">
                <a:solidFill>
                  <a:schemeClr val="bg1"/>
                </a:solidFill>
              </a:rPr>
              <a:t>Even </a:t>
            </a:r>
            <a:r>
              <a:rPr lang="en-US" altLang="en-US" sz="2800" b="1" dirty="0">
                <a:solidFill>
                  <a:schemeClr val="bg1"/>
                </a:solidFill>
              </a:rPr>
              <a:t>when we were dead in trespasses, made us alive together with Christ (by grace you have been saved</a:t>
            </a:r>
            <a:r>
              <a:rPr lang="en-US" altLang="en-US" sz="2800" b="1" dirty="0" smtClean="0">
                <a:solidFill>
                  <a:schemeClr val="bg1"/>
                </a:solidFill>
              </a:rPr>
              <a:t>)…				</a:t>
            </a:r>
            <a:r>
              <a:rPr lang="en-US" altLang="en-US" sz="2800" b="1" dirty="0">
                <a:solidFill>
                  <a:schemeClr val="bg1"/>
                </a:solidFill>
              </a:rPr>
              <a:t> </a:t>
            </a:r>
            <a:r>
              <a:rPr lang="en-US" altLang="en-US" sz="2800" b="1" dirty="0" smtClean="0">
                <a:solidFill>
                  <a:srgbClr val="FFFF00"/>
                </a:solidFill>
              </a:rPr>
              <a:t>Eph. 2:5 </a:t>
            </a:r>
            <a:endParaRPr lang="en-US" altLang="en-US" sz="2800" dirty="0" smtClean="0">
              <a:solidFill>
                <a:srgbClr val="FFFF00"/>
              </a:solidFill>
            </a:endParaRPr>
          </a:p>
        </p:txBody>
      </p:sp>
      <p:sp>
        <p:nvSpPr>
          <p:cNvPr id="6" name="Rectangle 5"/>
          <p:cNvSpPr/>
          <p:nvPr/>
        </p:nvSpPr>
        <p:spPr>
          <a:xfrm>
            <a:off x="108914" y="2276872"/>
            <a:ext cx="2537874" cy="1107996"/>
          </a:xfrm>
          <a:prstGeom prst="rect">
            <a:avLst/>
          </a:prstGeom>
          <a:noFill/>
        </p:spPr>
        <p:txBody>
          <a:bodyPr wrap="none">
            <a:spAutoFit/>
          </a:bodyPr>
          <a:lstStyle/>
          <a:p>
            <a:pPr algn="ctr" eaLnBrk="1" hangingPunct="1">
              <a:defRPr/>
            </a:pPr>
            <a:r>
              <a:rPr lang="en-CA"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Dead!</a:t>
            </a:r>
          </a:p>
        </p:txBody>
      </p:sp>
      <p:pic>
        <p:nvPicPr>
          <p:cNvPr id="9" name="Picture 8"/>
          <p:cNvPicPr>
            <a:picLocks noChangeAspect="1"/>
          </p:cNvPicPr>
          <p:nvPr/>
        </p:nvPicPr>
        <p:blipFill>
          <a:blip r:embed="rId2"/>
          <a:stretch>
            <a:fillRect/>
          </a:stretch>
        </p:blipFill>
        <p:spPr>
          <a:xfrm>
            <a:off x="6948264" y="-170044"/>
            <a:ext cx="2295488" cy="2016224"/>
          </a:xfrm>
          <a:prstGeom prst="rect">
            <a:avLst/>
          </a:prstGeom>
          <a:ln>
            <a:noFill/>
          </a:ln>
          <a:effectLst>
            <a:softEdge rad="112500"/>
          </a:effectLst>
        </p:spPr>
      </p:pic>
      <p:sp>
        <p:nvSpPr>
          <p:cNvPr id="7" name="Rectangle 6"/>
          <p:cNvSpPr>
            <a:spLocks noChangeArrowheads="1"/>
          </p:cNvSpPr>
          <p:nvPr/>
        </p:nvSpPr>
        <p:spPr bwMode="auto">
          <a:xfrm>
            <a:off x="3492500" y="4581525"/>
            <a:ext cx="2822575" cy="1292225"/>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600" b="1" dirty="0" smtClean="0">
                <a:solidFill>
                  <a:srgbClr val="FFFF00"/>
                </a:solidFill>
              </a:rPr>
              <a:t>Even though they are alive, they are dead!</a:t>
            </a:r>
            <a:endParaRPr lang="en-US" altLang="en-US" sz="2600" dirty="0"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7"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3119438" y="2278063"/>
            <a:ext cx="5773737" cy="193833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b="1" dirty="0" smtClean="0">
                <a:solidFill>
                  <a:schemeClr val="bg1"/>
                </a:solidFill>
              </a:rPr>
              <a:t>But I do not want you to be ignorant, brethren, concerning those who have fallen asleep, lest you sorrow as others </a:t>
            </a:r>
            <a:r>
              <a:rPr lang="en-US" altLang="en-US" b="1" u="sng" dirty="0" smtClean="0">
                <a:solidFill>
                  <a:schemeClr val="bg1"/>
                </a:solidFill>
              </a:rPr>
              <a:t>who have no hope.</a:t>
            </a:r>
            <a:r>
              <a:rPr lang="en-US" altLang="en-US" b="1" dirty="0" smtClean="0">
                <a:solidFill>
                  <a:schemeClr val="bg1"/>
                </a:solidFill>
              </a:rPr>
              <a:t>					</a:t>
            </a:r>
            <a:r>
              <a:rPr lang="en-US" altLang="en-US" b="1" dirty="0">
                <a:solidFill>
                  <a:schemeClr val="bg1"/>
                </a:solidFill>
              </a:rPr>
              <a:t> </a:t>
            </a:r>
            <a:r>
              <a:rPr lang="en-US" altLang="en-US" b="1" dirty="0" smtClean="0">
                <a:solidFill>
                  <a:schemeClr val="bg1"/>
                </a:solidFill>
              </a:rPr>
              <a:t>        </a:t>
            </a:r>
            <a:r>
              <a:rPr lang="en-US" altLang="en-US" b="1" dirty="0" smtClean="0">
                <a:solidFill>
                  <a:srgbClr val="FFFF00"/>
                </a:solidFill>
              </a:rPr>
              <a:t>1 Thess. </a:t>
            </a:r>
            <a:r>
              <a:rPr lang="en-US" altLang="en-US" b="1" dirty="0">
                <a:solidFill>
                  <a:srgbClr val="FFFF00"/>
                </a:solidFill>
              </a:rPr>
              <a:t>4:13 </a:t>
            </a:r>
            <a:endParaRPr lang="en-US" altLang="en-US" u="sng" dirty="0" smtClean="0">
              <a:solidFill>
                <a:srgbClr val="FFFF00"/>
              </a:solidFill>
            </a:endParaRPr>
          </a:p>
        </p:txBody>
      </p:sp>
      <p:pic>
        <p:nvPicPr>
          <p:cNvPr id="3" name="Picture 2"/>
          <p:cNvPicPr>
            <a:picLocks noChangeAspect="1"/>
          </p:cNvPicPr>
          <p:nvPr/>
        </p:nvPicPr>
        <p:blipFill>
          <a:blip r:embed="rId2"/>
          <a:stretch>
            <a:fillRect/>
          </a:stretch>
        </p:blipFill>
        <p:spPr>
          <a:xfrm>
            <a:off x="6883846" y="-118547"/>
            <a:ext cx="2417068" cy="2138393"/>
          </a:xfrm>
          <a:prstGeom prst="rect">
            <a:avLst/>
          </a:prstGeom>
          <a:ln>
            <a:noFill/>
          </a:ln>
          <a:effectLst>
            <a:softEdge rad="112500"/>
          </a:effectLst>
        </p:spPr>
      </p:pic>
      <p:sp>
        <p:nvSpPr>
          <p:cNvPr id="8" name="Rectangle 7"/>
          <p:cNvSpPr/>
          <p:nvPr/>
        </p:nvSpPr>
        <p:spPr>
          <a:xfrm>
            <a:off x="179387" y="2084851"/>
            <a:ext cx="2364750"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No </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Hope!</a:t>
            </a:r>
          </a:p>
        </p:txBody>
      </p:sp>
      <p:sp>
        <p:nvSpPr>
          <p:cNvPr id="9" name="Rectangle 8"/>
          <p:cNvSpPr>
            <a:spLocks noChangeArrowheads="1"/>
          </p:cNvSpPr>
          <p:nvPr/>
        </p:nvSpPr>
        <p:spPr bwMode="auto">
          <a:xfrm>
            <a:off x="3492500" y="4581525"/>
            <a:ext cx="2822575" cy="1570038"/>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b="1" dirty="0" smtClean="0">
                <a:solidFill>
                  <a:srgbClr val="FFFF00"/>
                </a:solidFill>
              </a:rPr>
              <a:t>Sad to see people walking, living, working, dying with no hope!</a:t>
            </a:r>
            <a:endParaRPr lang="en-US" altLang="en-US" dirty="0" smtClean="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68627"/>
            <a:ext cx="5941050" cy="1538883"/>
          </a:xfrm>
          <a:prstGeom prst="rect">
            <a:avLst/>
          </a:prstGeom>
          <a:noFill/>
        </p:spPr>
        <p:txBody>
          <a:bodyPr wrap="none">
            <a:spAutoFit/>
          </a:bodyPr>
          <a:lstStyle/>
          <a:p>
            <a:pPr eaLnBrk="1" hangingPunct="1">
              <a:defRPr/>
            </a:pPr>
            <a:r>
              <a:rPr lang="en-CA"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ＭＳ Ｐゴシック" charset="0"/>
              </a:rPr>
              <a:t>Before:</a:t>
            </a:r>
          </a:p>
          <a:p>
            <a:pPr eaLnBrk="1" hangingPunct="1">
              <a:defRPr/>
            </a:pPr>
            <a:r>
              <a:rPr lang="en-CA"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ＭＳ Ｐゴシック" charset="0"/>
              </a:rPr>
              <a:t>When I was in Shackles</a:t>
            </a:r>
          </a:p>
        </p:txBody>
      </p:sp>
      <p:sp>
        <p:nvSpPr>
          <p:cNvPr id="5" name="Rectangle 4"/>
          <p:cNvSpPr>
            <a:spLocks noChangeArrowheads="1"/>
          </p:cNvSpPr>
          <p:nvPr/>
        </p:nvSpPr>
        <p:spPr bwMode="auto">
          <a:xfrm>
            <a:off x="2544763" y="2084388"/>
            <a:ext cx="6491287" cy="2170112"/>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2700" b="1" dirty="0" smtClean="0">
                <a:solidFill>
                  <a:schemeClr val="bg1"/>
                </a:solidFill>
                <a:latin typeface="Arial Narrow" panose="020B0606020202030204" pitchFamily="34" charset="0"/>
              </a:rPr>
              <a:t>that at that time you were without Christ, being aliens from the commonwealth of Israel and strangers from the covenants of promise, </a:t>
            </a:r>
            <a:r>
              <a:rPr lang="en-US" altLang="en-US" sz="2700" b="1" u="sng" dirty="0" smtClean="0">
                <a:solidFill>
                  <a:schemeClr val="bg1"/>
                </a:solidFill>
                <a:latin typeface="Arial Narrow" panose="020B0606020202030204" pitchFamily="34" charset="0"/>
              </a:rPr>
              <a:t>having no hope</a:t>
            </a:r>
            <a:r>
              <a:rPr lang="en-US" altLang="en-US" sz="2700" b="1" dirty="0" smtClean="0">
                <a:solidFill>
                  <a:schemeClr val="bg1"/>
                </a:solidFill>
                <a:latin typeface="Arial Narrow" panose="020B0606020202030204" pitchFamily="34" charset="0"/>
              </a:rPr>
              <a:t> and without God in the world.					</a:t>
            </a:r>
            <a:r>
              <a:rPr lang="en-US" altLang="en-US" sz="2700" b="1" dirty="0">
                <a:solidFill>
                  <a:schemeClr val="bg1"/>
                </a:solidFill>
                <a:latin typeface="Arial Narrow" panose="020B0606020202030204" pitchFamily="34" charset="0"/>
              </a:rPr>
              <a:t> </a:t>
            </a:r>
            <a:r>
              <a:rPr lang="en-US" altLang="en-US" sz="2700" b="1" dirty="0" smtClean="0">
                <a:solidFill>
                  <a:srgbClr val="FFFF00"/>
                </a:solidFill>
                <a:latin typeface="Arial Narrow" panose="020B0606020202030204" pitchFamily="34" charset="0"/>
              </a:rPr>
              <a:t>Eph. </a:t>
            </a:r>
            <a:r>
              <a:rPr lang="en-US" altLang="en-US" sz="2700" b="1" dirty="0">
                <a:solidFill>
                  <a:srgbClr val="FFFF00"/>
                </a:solidFill>
                <a:latin typeface="Arial Narrow" panose="020B0606020202030204" pitchFamily="34" charset="0"/>
              </a:rPr>
              <a:t>2:12 </a:t>
            </a:r>
            <a:endParaRPr lang="en-US" altLang="en-US" sz="2700" dirty="0" smtClean="0">
              <a:solidFill>
                <a:srgbClr val="FFFF00"/>
              </a:solidFill>
              <a:latin typeface="Arial Narrow" panose="020B0606020202030204" pitchFamily="34" charset="0"/>
            </a:endParaRPr>
          </a:p>
        </p:txBody>
      </p:sp>
      <p:sp>
        <p:nvSpPr>
          <p:cNvPr id="6" name="Rectangle 5"/>
          <p:cNvSpPr/>
          <p:nvPr/>
        </p:nvSpPr>
        <p:spPr>
          <a:xfrm>
            <a:off x="179387" y="2084851"/>
            <a:ext cx="2364750" cy="1938992"/>
          </a:xfrm>
          <a:prstGeom prst="rect">
            <a:avLst/>
          </a:prstGeom>
          <a:noFill/>
        </p:spPr>
        <p:txBody>
          <a:bodyPr wrap="none">
            <a:spAutoFit/>
          </a:bodyPr>
          <a:lstStyle/>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No </a:t>
            </a:r>
          </a:p>
          <a:p>
            <a:pPr algn="ctr" eaLnBrk="1" hangingPunct="1">
              <a:defRPr/>
            </a:pPr>
            <a:r>
              <a:rPr lang="en-CA"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ＭＳ Ｐゴシック" charset="0"/>
              </a:rPr>
              <a:t>Hope!</a:t>
            </a:r>
          </a:p>
        </p:txBody>
      </p:sp>
      <p:pic>
        <p:nvPicPr>
          <p:cNvPr id="9" name="Picture 8"/>
          <p:cNvPicPr>
            <a:picLocks noChangeAspect="1"/>
          </p:cNvPicPr>
          <p:nvPr/>
        </p:nvPicPr>
        <p:blipFill>
          <a:blip r:embed="rId3"/>
          <a:stretch>
            <a:fillRect/>
          </a:stretch>
        </p:blipFill>
        <p:spPr>
          <a:xfrm>
            <a:off x="6883846" y="-118547"/>
            <a:ext cx="2417068" cy="213839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TotalTime>
  <Words>1300</Words>
  <Application>Microsoft Office PowerPoint</Application>
  <PresentationFormat>On-screen Show (4:3)</PresentationFormat>
  <Paragraphs>165</Paragraphs>
  <Slides>28</Slides>
  <Notes>5</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John Croft</cp:lastModifiedBy>
  <cp:revision>204</cp:revision>
  <dcterms:created xsi:type="dcterms:W3CDTF">2005-04-15T19:25:47Z</dcterms:created>
  <dcterms:modified xsi:type="dcterms:W3CDTF">2016-09-29T20:36:07Z</dcterms:modified>
</cp:coreProperties>
</file>