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notesMasterIdLst>
    <p:notesMasterId r:id="rId17"/>
  </p:notesMasterIdLst>
  <p:sldIdLst>
    <p:sldId id="256" r:id="rId4"/>
    <p:sldId id="257" r:id="rId5"/>
    <p:sldId id="258" r:id="rId6"/>
    <p:sldId id="272" r:id="rId7"/>
    <p:sldId id="259" r:id="rId8"/>
    <p:sldId id="261" r:id="rId9"/>
    <p:sldId id="265" r:id="rId10"/>
    <p:sldId id="264" r:id="rId11"/>
    <p:sldId id="263" r:id="rId12"/>
    <p:sldId id="269" r:id="rId13"/>
    <p:sldId id="268" r:id="rId14"/>
    <p:sldId id="262"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FF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71352" autoAdjust="0"/>
  </p:normalViewPr>
  <p:slideViewPr>
    <p:cSldViewPr snapToGrid="0">
      <p:cViewPr varScale="1">
        <p:scale>
          <a:sx n="47" d="100"/>
          <a:sy n="47" d="100"/>
        </p:scale>
        <p:origin x="-197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4F9603-D49D-40BA-8ECA-C2FCA2DD4D60}" type="datetimeFigureOut">
              <a:rPr lang="en-US" smtClean="0"/>
              <a:t>8/21/2016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126B33-38C9-41D6-8FD7-5791E9EFBC15}" type="slidenum">
              <a:rPr lang="en-US" smtClean="0"/>
              <a:t>‹#›</a:t>
            </a:fld>
            <a:endParaRPr lang="en-US"/>
          </a:p>
        </p:txBody>
      </p:sp>
    </p:spTree>
    <p:extLst>
      <p:ext uri="{BB962C8B-B14F-4D97-AF65-F5344CB8AC3E}">
        <p14:creationId xmlns:p14="http://schemas.microsoft.com/office/powerpoint/2010/main" val="1048244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defRPr/>
            </a:pPr>
            <a:r>
              <a:rPr lang="en-US" sz="1400" b="0" dirty="0" smtClean="0">
                <a:solidFill>
                  <a:srgbClr val="FF0000"/>
                </a:solidFill>
                <a:effectLst/>
                <a:cs typeface="Arial" charset="0"/>
              </a:rPr>
              <a:t>What did the man answer?</a:t>
            </a:r>
          </a:p>
          <a:p>
            <a:pPr marL="342900" indent="-342900" algn="l">
              <a:buFont typeface="+mj-lt"/>
              <a:buAutoNum type="arabicPeriod"/>
              <a:defRPr/>
            </a:pPr>
            <a:r>
              <a:rPr lang="en-US" sz="1200" b="0" dirty="0" smtClean="0">
                <a:solidFill>
                  <a:prstClr val="black"/>
                </a:solidFill>
                <a:effectLst/>
                <a:cs typeface="Arial" charset="0"/>
              </a:rPr>
              <a:t>Yes, I want to be healed.</a:t>
            </a:r>
          </a:p>
          <a:p>
            <a:pPr marL="342900" indent="-342900" algn="l">
              <a:buFont typeface="+mj-lt"/>
              <a:buAutoNum type="arabicPeriod"/>
              <a:defRPr/>
            </a:pPr>
            <a:r>
              <a:rPr lang="en-US" sz="1200" b="0" dirty="0" smtClean="0">
                <a:solidFill>
                  <a:prstClr val="black"/>
                </a:solidFill>
                <a:effectLst/>
                <a:cs typeface="Arial" charset="0"/>
              </a:rPr>
              <a:t>Yes, I want to be made new.</a:t>
            </a:r>
          </a:p>
          <a:p>
            <a:pPr marL="342900" indent="-342900" algn="l">
              <a:buFont typeface="+mj-lt"/>
              <a:buAutoNum type="arabicPeriod"/>
              <a:defRPr/>
            </a:pPr>
            <a:r>
              <a:rPr lang="en-US" sz="1200" b="0" dirty="0" smtClean="0">
                <a:solidFill>
                  <a:prstClr val="black"/>
                </a:solidFill>
                <a:effectLst/>
                <a:cs typeface="Arial" charset="0"/>
              </a:rPr>
              <a:t>Yes, I want to walk, jump and run.</a:t>
            </a:r>
          </a:p>
          <a:p>
            <a:endParaRPr lang="en-US" dirty="0"/>
          </a:p>
        </p:txBody>
      </p:sp>
      <p:sp>
        <p:nvSpPr>
          <p:cNvPr id="4" name="Slide Number Placeholder 3"/>
          <p:cNvSpPr>
            <a:spLocks noGrp="1"/>
          </p:cNvSpPr>
          <p:nvPr>
            <p:ph type="sldNum" sz="quarter" idx="10"/>
          </p:nvPr>
        </p:nvSpPr>
        <p:spPr/>
        <p:txBody>
          <a:bodyPr/>
          <a:lstStyle/>
          <a:p>
            <a:fld id="{31126B33-38C9-41D6-8FD7-5791E9EFBC15}" type="slidenum">
              <a:rPr lang="en-US" smtClean="0"/>
              <a:t>3</a:t>
            </a:fld>
            <a:endParaRPr lang="en-US"/>
          </a:p>
        </p:txBody>
      </p:sp>
    </p:spTree>
    <p:extLst>
      <p:ext uri="{BB962C8B-B14F-4D97-AF65-F5344CB8AC3E}">
        <p14:creationId xmlns:p14="http://schemas.microsoft.com/office/powerpoint/2010/main" val="1744465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Wingdings" pitchFamily="2" charset="2"/>
              <a:buChar char="ü"/>
              <a:defRPr/>
            </a:pPr>
            <a:r>
              <a:rPr lang="en-CA" sz="1200" b="1" dirty="0" smtClean="0">
                <a:solidFill>
                  <a:srgbClr val="00FFFF"/>
                </a:solidFill>
                <a:effectLst>
                  <a:outerShdw blurRad="38100" dist="38100" dir="2700000" algn="tl">
                    <a:srgbClr val="000000">
                      <a:alpha val="43137"/>
                    </a:srgbClr>
                  </a:outerShdw>
                </a:effectLst>
                <a:latin typeface="Arial Narrow" panose="020B0606020202030204" pitchFamily="34" charset="0"/>
                <a:cs typeface="Arial" pitchFamily="34" charset="0"/>
              </a:rPr>
              <a:t>Jesus is waiting for you, He knows all of your trials, He knows your problems. He really wants to help you. But you first</a:t>
            </a:r>
            <a:r>
              <a:rPr lang="en-CA" sz="1200" b="1" baseline="0" dirty="0" smtClean="0">
                <a:solidFill>
                  <a:srgbClr val="00FFFF"/>
                </a:solidFill>
                <a:effectLst>
                  <a:outerShdw blurRad="38100" dist="38100" dir="2700000" algn="tl">
                    <a:srgbClr val="000000">
                      <a:alpha val="43137"/>
                    </a:srgbClr>
                  </a:outerShdw>
                </a:effectLst>
                <a:latin typeface="Arial Narrow" panose="020B0606020202030204" pitchFamily="34" charset="0"/>
                <a:cs typeface="Arial" pitchFamily="34" charset="0"/>
              </a:rPr>
              <a:t> have to help yourself by coming to Him</a:t>
            </a:r>
            <a:endParaRPr lang="en-CA" sz="1200" b="1" dirty="0" smtClean="0">
              <a:solidFill>
                <a:srgbClr val="00FFFF"/>
              </a:solidFill>
              <a:effectLst>
                <a:outerShdw blurRad="38100" dist="38100" dir="2700000" algn="tl">
                  <a:srgbClr val="000000">
                    <a:alpha val="43137"/>
                  </a:srgbClr>
                </a:outerShdw>
              </a:effectLst>
              <a:latin typeface="Arial Narrow" panose="020B0606020202030204" pitchFamily="34" charset="0"/>
              <a:cs typeface="Arial" pitchFamily="34" charset="0"/>
            </a:endParaRPr>
          </a:p>
          <a:p>
            <a:pPr marL="342900" indent="-342900" algn="l">
              <a:buFont typeface="Wingdings" pitchFamily="2" charset="2"/>
              <a:buChar char="ü"/>
              <a:defRPr/>
            </a:pPr>
            <a:r>
              <a:rPr lang="en-CA" sz="2000" b="1" u="sng" dirty="0" smtClean="0">
                <a:solidFill>
                  <a:schemeClr val="bg1"/>
                </a:solidFill>
                <a:effectLst>
                  <a:outerShdw blurRad="38100" dist="38100" dir="2700000" algn="tl">
                    <a:srgbClr val="000000">
                      <a:alpha val="43137"/>
                    </a:srgbClr>
                  </a:outerShdw>
                </a:effectLst>
                <a:latin typeface="Arial Narrow" panose="020B0606020202030204" pitchFamily="34" charset="0"/>
                <a:cs typeface="Arial" pitchFamily="34" charset="0"/>
              </a:rPr>
              <a:t>Would you come?</a:t>
            </a:r>
          </a:p>
          <a:p>
            <a:endParaRPr lang="en-US" dirty="0"/>
          </a:p>
        </p:txBody>
      </p:sp>
      <p:sp>
        <p:nvSpPr>
          <p:cNvPr id="4" name="Slide Number Placeholder 3"/>
          <p:cNvSpPr>
            <a:spLocks noGrp="1"/>
          </p:cNvSpPr>
          <p:nvPr>
            <p:ph type="sldNum" sz="quarter" idx="10"/>
          </p:nvPr>
        </p:nvSpPr>
        <p:spPr/>
        <p:txBody>
          <a:bodyPr/>
          <a:lstStyle/>
          <a:p>
            <a:fld id="{31126B33-38C9-41D6-8FD7-5791E9EFBC15}" type="slidenum">
              <a:rPr lang="en-US" smtClean="0"/>
              <a:t>13</a:t>
            </a:fld>
            <a:endParaRPr lang="en-US"/>
          </a:p>
        </p:txBody>
      </p:sp>
    </p:spTree>
    <p:extLst>
      <p:ext uri="{BB962C8B-B14F-4D97-AF65-F5344CB8AC3E}">
        <p14:creationId xmlns:p14="http://schemas.microsoft.com/office/powerpoint/2010/main" val="2669358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126B33-38C9-41D6-8FD7-5791E9EFBC15}" type="slidenum">
              <a:rPr lang="en-US" smtClean="0"/>
              <a:t>4</a:t>
            </a:fld>
            <a:endParaRPr lang="en-US"/>
          </a:p>
        </p:txBody>
      </p:sp>
    </p:spTree>
    <p:extLst>
      <p:ext uri="{BB962C8B-B14F-4D97-AF65-F5344CB8AC3E}">
        <p14:creationId xmlns:p14="http://schemas.microsoft.com/office/powerpoint/2010/main" val="1744465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81075" indent="-981075">
              <a:defRPr/>
            </a:pPr>
            <a:r>
              <a:rPr lang="en-CA" sz="2400" b="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CA" sz="1400" b="0" dirty="0" smtClean="0">
                <a:solidFill>
                  <a:schemeClr val="bg1"/>
                </a:solidFill>
                <a:effectLst>
                  <a:outerShdw blurRad="38100" dist="38100" dir="2700000" algn="tl">
                    <a:srgbClr val="000000">
                      <a:alpha val="43137"/>
                    </a:srgbClr>
                  </a:outerShdw>
                </a:effectLst>
                <a:latin typeface="Arial" pitchFamily="34" charset="0"/>
                <a:cs typeface="Arial" pitchFamily="34" charset="0"/>
                <a:sym typeface="Wingdings" panose="05000000000000000000" pitchFamily="2" charset="2"/>
              </a:rPr>
              <a:t></a:t>
            </a:r>
            <a:r>
              <a:rPr lang="en-CA" sz="1200" b="0" dirty="0" smtClean="0">
                <a:solidFill>
                  <a:schemeClr val="bg1"/>
                </a:solidFill>
                <a:effectLst>
                  <a:outerShdw blurRad="38100" dist="38100" dir="2700000" algn="tl">
                    <a:srgbClr val="000000">
                      <a:alpha val="43137"/>
                    </a:srgbClr>
                  </a:outerShdw>
                </a:effectLst>
                <a:latin typeface="Arial" pitchFamily="34" charset="0"/>
                <a:cs typeface="Arial" pitchFamily="34" charset="0"/>
                <a:sym typeface="Wingdings" panose="05000000000000000000" pitchFamily="2" charset="2"/>
              </a:rPr>
              <a:t>We have, in the church and in the world, many people like this. They love feeling like victims!</a:t>
            </a:r>
          </a:p>
          <a:p>
            <a:pPr marL="1250950" indent="-1250950">
              <a:defRPr/>
            </a:pPr>
            <a:r>
              <a:rPr lang="en-CA" sz="1200" b="0" dirty="0" smtClean="0">
                <a:solidFill>
                  <a:schemeClr val="bg1"/>
                </a:solidFill>
                <a:effectLst>
                  <a:outerShdw blurRad="38100" dist="38100" dir="2700000" algn="tl">
                    <a:srgbClr val="000000">
                      <a:alpha val="43137"/>
                    </a:srgbClr>
                  </a:outerShdw>
                </a:effectLst>
                <a:latin typeface="Arial" pitchFamily="34" charset="0"/>
                <a:cs typeface="Arial" pitchFamily="34" charset="0"/>
                <a:sym typeface="Wingdings" panose="05000000000000000000" pitchFamily="2" charset="2"/>
              </a:rPr>
              <a:t>   They love when others feel sympathy, pity, and are sorry for them!</a:t>
            </a:r>
          </a:p>
          <a:p>
            <a:pPr marL="1250950" indent="-1250950">
              <a:defRPr/>
            </a:pPr>
            <a:r>
              <a:rPr lang="en-CA" sz="1200" b="0" dirty="0" smtClean="0">
                <a:solidFill>
                  <a:schemeClr val="bg1"/>
                </a:solidFill>
                <a:effectLst>
                  <a:outerShdw blurRad="38100" dist="38100" dir="2700000" algn="tl">
                    <a:srgbClr val="000000">
                      <a:alpha val="43137"/>
                    </a:srgbClr>
                  </a:outerShdw>
                </a:effectLst>
                <a:latin typeface="Arial" pitchFamily="34" charset="0"/>
                <a:cs typeface="Arial" pitchFamily="34" charset="0"/>
                <a:sym typeface="Wingdings" panose="05000000000000000000" pitchFamily="2" charset="2"/>
              </a:rPr>
              <a:t>   Is that what God wants us to be?</a:t>
            </a:r>
          </a:p>
          <a:p>
            <a:endParaRPr lang="en-US" dirty="0"/>
          </a:p>
        </p:txBody>
      </p:sp>
      <p:sp>
        <p:nvSpPr>
          <p:cNvPr id="4" name="Slide Number Placeholder 3"/>
          <p:cNvSpPr>
            <a:spLocks noGrp="1"/>
          </p:cNvSpPr>
          <p:nvPr>
            <p:ph type="sldNum" sz="quarter" idx="10"/>
          </p:nvPr>
        </p:nvSpPr>
        <p:spPr/>
        <p:txBody>
          <a:bodyPr/>
          <a:lstStyle/>
          <a:p>
            <a:fld id="{31126B33-38C9-41D6-8FD7-5791E9EFBC15}" type="slidenum">
              <a:rPr lang="en-US" smtClean="0"/>
              <a:t>6</a:t>
            </a:fld>
            <a:endParaRPr lang="en-US"/>
          </a:p>
        </p:txBody>
      </p:sp>
    </p:spTree>
    <p:extLst>
      <p:ext uri="{BB962C8B-B14F-4D97-AF65-F5344CB8AC3E}">
        <p14:creationId xmlns:p14="http://schemas.microsoft.com/office/powerpoint/2010/main" val="4013491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defRPr/>
            </a:pPr>
            <a:r>
              <a:rPr lang="en-CA" sz="1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CA" sz="1200" b="1" dirty="0" smtClean="0">
                <a:solidFill>
                  <a:schemeClr val="bg1"/>
                </a:solidFill>
                <a:effectLst>
                  <a:outerShdw blurRad="38100" dist="38100" dir="2700000" algn="tl">
                    <a:srgbClr val="000000">
                      <a:alpha val="43137"/>
                    </a:srgbClr>
                  </a:outerShdw>
                </a:effectLst>
                <a:latin typeface="Arial" pitchFamily="34" charset="0"/>
                <a:cs typeface="Arial" pitchFamily="34" charset="0"/>
                <a:sym typeface="Wingdings" panose="05000000000000000000" pitchFamily="2" charset="2"/>
              </a:rPr>
              <a:t> That is an old excuse, and we should stop using it.</a:t>
            </a:r>
          </a:p>
          <a:p>
            <a:pPr algn="l">
              <a:defRPr/>
            </a:pPr>
            <a:r>
              <a:rPr lang="en-CA" sz="1200" b="1" dirty="0" smtClean="0">
                <a:solidFill>
                  <a:schemeClr val="bg1"/>
                </a:solidFill>
                <a:effectLst>
                  <a:outerShdw blurRad="38100" dist="38100" dir="2700000" algn="tl">
                    <a:srgbClr val="000000">
                      <a:alpha val="43137"/>
                    </a:srgbClr>
                  </a:outerShdw>
                </a:effectLst>
                <a:latin typeface="Arial" pitchFamily="34" charset="0"/>
                <a:cs typeface="Arial" pitchFamily="34" charset="0"/>
                <a:sym typeface="Wingdings" panose="05000000000000000000" pitchFamily="2" charset="2"/>
              </a:rPr>
              <a:t>    You are who you are, that is your choice and decision!</a:t>
            </a:r>
          </a:p>
          <a:p>
            <a:pPr algn="l">
              <a:defRPr/>
            </a:pPr>
            <a:r>
              <a:rPr lang="en-CA" sz="1200" b="1" dirty="0" smtClean="0">
                <a:solidFill>
                  <a:schemeClr val="bg1"/>
                </a:solidFill>
                <a:effectLst>
                  <a:outerShdw blurRad="38100" dist="38100" dir="2700000" algn="tl">
                    <a:srgbClr val="000000">
                      <a:alpha val="43137"/>
                    </a:srgbClr>
                  </a:outerShdw>
                </a:effectLst>
                <a:latin typeface="Arial" pitchFamily="34" charset="0"/>
                <a:cs typeface="Arial" pitchFamily="34" charset="0"/>
                <a:sym typeface="Wingdings" panose="05000000000000000000" pitchFamily="2" charset="2"/>
              </a:rPr>
              <a:t>   </a:t>
            </a:r>
            <a:r>
              <a:rPr lang="en-CA" sz="1200" b="1" u="sng" dirty="0" smtClean="0">
                <a:solidFill>
                  <a:srgbClr val="FFFF00"/>
                </a:solidFill>
                <a:effectLst/>
                <a:latin typeface="Arial" pitchFamily="34" charset="0"/>
                <a:cs typeface="Arial" pitchFamily="34" charset="0"/>
                <a:sym typeface="Wingdings" panose="05000000000000000000" pitchFamily="2" charset="2"/>
              </a:rPr>
              <a:t> </a:t>
            </a:r>
            <a:r>
              <a:rPr lang="en-US" sz="1200" b="1" u="sng" dirty="0" smtClean="0">
                <a:solidFill>
                  <a:srgbClr val="FFFF00"/>
                </a:solidFill>
                <a:latin typeface="Arial" panose="020B0604020202020204" pitchFamily="34" charset="0"/>
                <a:cs typeface="Arial" panose="020B0604020202020204" pitchFamily="34" charset="0"/>
              </a:rPr>
              <a:t>Genesis 3:12; Galatians 6:5; 2 </a:t>
            </a:r>
            <a:r>
              <a:rPr lang="en-US" sz="1200" b="1" u="sng" dirty="0" err="1" smtClean="0">
                <a:solidFill>
                  <a:srgbClr val="FFFF00"/>
                </a:solidFill>
                <a:latin typeface="Arial" panose="020B0604020202020204" pitchFamily="34" charset="0"/>
                <a:cs typeface="Arial" panose="020B0604020202020204" pitchFamily="34" charset="0"/>
              </a:rPr>
              <a:t>Cor</a:t>
            </a:r>
            <a:r>
              <a:rPr lang="en-US" sz="1200" b="1" u="sng" dirty="0" smtClean="0">
                <a:solidFill>
                  <a:srgbClr val="FFFF00"/>
                </a:solidFill>
                <a:latin typeface="Arial" panose="020B0604020202020204" pitchFamily="34" charset="0"/>
                <a:cs typeface="Arial" panose="020B0604020202020204" pitchFamily="34" charset="0"/>
              </a:rPr>
              <a:t> 5:10; 1 Sam 15:13-24</a:t>
            </a:r>
          </a:p>
          <a:p>
            <a:pPr algn="l">
              <a:defRPr/>
            </a:pPr>
            <a:r>
              <a:rPr lang="en-US" sz="1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400" b="1" u="sng" dirty="0" smtClean="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sym typeface="Wingdings" panose="05000000000000000000" pitchFamily="2" charset="2"/>
              </a:rPr>
              <a:t> Take responsibility for what you do, stop blaming others!</a:t>
            </a:r>
            <a:r>
              <a:rPr lang="en-US" sz="1400" b="1" u="sng" dirty="0" smtClean="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a:t>
            </a:r>
            <a:endParaRPr lang="en-US" dirty="0"/>
          </a:p>
        </p:txBody>
      </p:sp>
      <p:sp>
        <p:nvSpPr>
          <p:cNvPr id="4" name="Slide Number Placeholder 3"/>
          <p:cNvSpPr>
            <a:spLocks noGrp="1"/>
          </p:cNvSpPr>
          <p:nvPr>
            <p:ph type="sldNum" sz="quarter" idx="10"/>
          </p:nvPr>
        </p:nvSpPr>
        <p:spPr/>
        <p:txBody>
          <a:bodyPr/>
          <a:lstStyle/>
          <a:p>
            <a:fld id="{31126B33-38C9-41D6-8FD7-5791E9EFBC15}" type="slidenum">
              <a:rPr lang="en-US" smtClean="0"/>
              <a:t>7</a:t>
            </a:fld>
            <a:endParaRPr lang="en-US"/>
          </a:p>
        </p:txBody>
      </p:sp>
    </p:spTree>
    <p:extLst>
      <p:ext uri="{BB962C8B-B14F-4D97-AF65-F5344CB8AC3E}">
        <p14:creationId xmlns:p14="http://schemas.microsoft.com/office/powerpoint/2010/main" val="1165541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12788" indent="-712788">
              <a:defRPr/>
            </a:pPr>
            <a:r>
              <a:rPr lang="en-CA" sz="1200" b="1" dirty="0" smtClean="0">
                <a:solidFill>
                  <a:prstClr val="white"/>
                </a:solidFill>
                <a:effectLst>
                  <a:outerShdw blurRad="38100" dist="38100" dir="2700000" algn="tl">
                    <a:srgbClr val="000000">
                      <a:alpha val="43137"/>
                    </a:srgbClr>
                  </a:outerShdw>
                </a:effectLst>
                <a:latin typeface="Arial" pitchFamily="34" charset="0"/>
                <a:cs typeface="Arial" pitchFamily="34" charset="0"/>
                <a:sym typeface="Wingdings" panose="05000000000000000000" pitchFamily="2" charset="2"/>
              </a:rPr>
              <a:t> Many today do not admit that they simply need help because they are afraid, or are too proud to get well!</a:t>
            </a:r>
          </a:p>
          <a:p>
            <a:pPr marL="712788" indent="-712788">
              <a:defRPr/>
            </a:pPr>
            <a:r>
              <a:rPr lang="en-CA" sz="1200" b="1" dirty="0" smtClean="0">
                <a:solidFill>
                  <a:prstClr val="white"/>
                </a:solidFill>
                <a:effectLst>
                  <a:outerShdw blurRad="38100" dist="38100" dir="2700000" algn="tl">
                    <a:srgbClr val="000000">
                      <a:alpha val="43137"/>
                    </a:srgbClr>
                  </a:outerShdw>
                </a:effectLst>
                <a:latin typeface="Arial" pitchFamily="34" charset="0"/>
                <a:cs typeface="Arial" pitchFamily="34" charset="0"/>
                <a:sym typeface="Wingdings" panose="05000000000000000000" pitchFamily="2" charset="2"/>
              </a:rPr>
              <a:t>  People always answer unconsciously, “I'm ok!”. You and I know that they need help, but they are always “ok”!</a:t>
            </a:r>
          </a:p>
          <a:p>
            <a:pPr marL="712788" indent="-712788">
              <a:defRPr/>
            </a:pPr>
            <a:r>
              <a:rPr lang="en-CA" sz="1200" b="1" dirty="0" smtClean="0">
                <a:solidFill>
                  <a:prstClr val="white"/>
                </a:solidFill>
                <a:effectLst>
                  <a:outerShdw blurRad="38100" dist="38100" dir="2700000" algn="tl">
                    <a:srgbClr val="000000">
                      <a:alpha val="43137"/>
                    </a:srgbClr>
                  </a:outerShdw>
                </a:effectLst>
                <a:latin typeface="Arial" pitchFamily="34" charset="0"/>
                <a:cs typeface="Arial" pitchFamily="34" charset="0"/>
                <a:sym typeface="Wingdings" panose="05000000000000000000" pitchFamily="2" charset="2"/>
              </a:rPr>
              <a:t>  </a:t>
            </a:r>
            <a:r>
              <a:rPr lang="en-CA" sz="1200" b="1" u="sng" dirty="0" smtClean="0">
                <a:solidFill>
                  <a:srgbClr val="FFFF00"/>
                </a:solidFill>
                <a:effectLst>
                  <a:outerShdw blurRad="38100" dist="38100" dir="2700000" algn="tl">
                    <a:srgbClr val="000000">
                      <a:alpha val="43137"/>
                    </a:srgbClr>
                  </a:outerShdw>
                </a:effectLst>
                <a:latin typeface="Arial" pitchFamily="34" charset="0"/>
                <a:cs typeface="Arial" pitchFamily="34" charset="0"/>
                <a:sym typeface="Wingdings" panose="05000000000000000000" pitchFamily="2" charset="2"/>
              </a:rPr>
              <a:t>2 Ki 5:10,11; Matt 19:16,22; Acts 24:25; 26:27-28</a:t>
            </a:r>
            <a:endParaRPr lang="en-US" sz="1200" b="1" u="sng"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31126B33-38C9-41D6-8FD7-5791E9EFBC15}" type="slidenum">
              <a:rPr lang="en-US" smtClean="0"/>
              <a:t>8</a:t>
            </a:fld>
            <a:endParaRPr lang="en-US"/>
          </a:p>
        </p:txBody>
      </p:sp>
    </p:spTree>
    <p:extLst>
      <p:ext uri="{BB962C8B-B14F-4D97-AF65-F5344CB8AC3E}">
        <p14:creationId xmlns:p14="http://schemas.microsoft.com/office/powerpoint/2010/main" val="990358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12788" indent="-538163">
              <a:buFont typeface="Wingdings" panose="05000000000000000000" pitchFamily="2" charset="2"/>
              <a:buChar char="à"/>
              <a:defRPr/>
            </a:pPr>
            <a:r>
              <a:rPr lang="en-CA" sz="1200" b="1" dirty="0" smtClean="0">
                <a:solidFill>
                  <a:prstClr val="white"/>
                </a:solidFill>
                <a:effectLst>
                  <a:outerShdw blurRad="38100" dist="38100" dir="2700000" algn="tl">
                    <a:srgbClr val="000000">
                      <a:alpha val="43137"/>
                    </a:srgbClr>
                  </a:outerShdw>
                </a:effectLst>
                <a:latin typeface="Arial" pitchFamily="34" charset="0"/>
                <a:cs typeface="Arial" pitchFamily="34" charset="0"/>
                <a:sym typeface="Wingdings" panose="05000000000000000000" pitchFamily="2" charset="2"/>
              </a:rPr>
              <a:t>That’s exactly what we are facing today, in many aspects of this life. Especially in doctrine and lifestyle.</a:t>
            </a:r>
          </a:p>
          <a:p>
            <a:pPr marL="712788" indent="-538163">
              <a:buFont typeface="Wingdings" panose="05000000000000000000" pitchFamily="2" charset="2"/>
              <a:buChar char="à"/>
              <a:defRPr/>
            </a:pPr>
            <a:r>
              <a:rPr lang="en-CA" sz="1200" b="1" dirty="0" smtClean="0">
                <a:solidFill>
                  <a:prstClr val="white"/>
                </a:solidFill>
                <a:effectLst>
                  <a:outerShdw blurRad="38100" dist="38100" dir="2700000" algn="tl">
                    <a:srgbClr val="000000">
                      <a:alpha val="43137"/>
                    </a:srgbClr>
                  </a:outerShdw>
                </a:effectLst>
                <a:latin typeface="Arial" pitchFamily="34" charset="0"/>
                <a:cs typeface="Arial" pitchFamily="34" charset="0"/>
                <a:sym typeface="Wingdings" panose="05000000000000000000" pitchFamily="2" charset="2"/>
              </a:rPr>
              <a:t>Many are asking for a relief and not the real cure!</a:t>
            </a:r>
          </a:p>
          <a:p>
            <a:pPr marL="712788" indent="-538163">
              <a:buFont typeface="Wingdings" panose="05000000000000000000" pitchFamily="2" charset="2"/>
              <a:buChar char="à"/>
              <a:defRPr/>
            </a:pPr>
            <a:r>
              <a:rPr lang="en-CA" sz="1400" b="1" u="sng" dirty="0" smtClean="0">
                <a:solidFill>
                  <a:srgbClr val="FFFF00"/>
                </a:solidFill>
                <a:effectLst>
                  <a:outerShdw blurRad="38100" dist="38100" dir="2700000" algn="tl">
                    <a:srgbClr val="000000">
                      <a:alpha val="43137"/>
                    </a:srgbClr>
                  </a:outerShdw>
                </a:effectLst>
                <a:latin typeface="Arial" pitchFamily="34" charset="0"/>
                <a:cs typeface="Arial" pitchFamily="34" charset="0"/>
                <a:sym typeface="Wingdings" panose="05000000000000000000" pitchFamily="2" charset="2"/>
              </a:rPr>
              <a:t>Isaiah 5:20; 30:10; </a:t>
            </a:r>
            <a:r>
              <a:rPr lang="en-CA" sz="1400" b="1" u="sng" dirty="0" err="1" smtClean="0">
                <a:solidFill>
                  <a:srgbClr val="FFFF00"/>
                </a:solidFill>
                <a:effectLst>
                  <a:outerShdw blurRad="38100" dist="38100" dir="2700000" algn="tl">
                    <a:srgbClr val="000000">
                      <a:alpha val="43137"/>
                    </a:srgbClr>
                  </a:outerShdw>
                </a:effectLst>
                <a:latin typeface="Arial" pitchFamily="34" charset="0"/>
                <a:cs typeface="Arial" pitchFamily="34" charset="0"/>
                <a:sym typeface="Wingdings" panose="05000000000000000000" pitchFamily="2" charset="2"/>
              </a:rPr>
              <a:t>Eze</a:t>
            </a:r>
            <a:r>
              <a:rPr lang="en-CA" sz="1400" b="1" u="sng" dirty="0" smtClean="0">
                <a:solidFill>
                  <a:srgbClr val="FFFF00"/>
                </a:solidFill>
                <a:effectLst>
                  <a:outerShdw blurRad="38100" dist="38100" dir="2700000" algn="tl">
                    <a:srgbClr val="000000">
                      <a:alpha val="43137"/>
                    </a:srgbClr>
                  </a:outerShdw>
                </a:effectLst>
                <a:latin typeface="Arial" pitchFamily="34" charset="0"/>
                <a:cs typeface="Arial" pitchFamily="34" charset="0"/>
                <a:sym typeface="Wingdings" panose="05000000000000000000" pitchFamily="2" charset="2"/>
              </a:rPr>
              <a:t> 13:8-10; Rom 1:18</a:t>
            </a:r>
            <a:endParaRPr lang="en-US" sz="1400" b="1" u="sng"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31126B33-38C9-41D6-8FD7-5791E9EFBC15}" type="slidenum">
              <a:rPr lang="en-US" smtClean="0"/>
              <a:t>9</a:t>
            </a:fld>
            <a:endParaRPr lang="en-US"/>
          </a:p>
        </p:txBody>
      </p:sp>
    </p:spTree>
    <p:extLst>
      <p:ext uri="{BB962C8B-B14F-4D97-AF65-F5344CB8AC3E}">
        <p14:creationId xmlns:p14="http://schemas.microsoft.com/office/powerpoint/2010/main" val="2596975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01700" indent="-901700" algn="l">
              <a:defRPr/>
            </a:pPr>
            <a:r>
              <a:rPr lang="en-CA" sz="2400" b="1" dirty="0" smtClean="0">
                <a:solidFill>
                  <a:prstClr val="white"/>
                </a:solidFill>
                <a:effectLst>
                  <a:glow rad="228600">
                    <a:schemeClr val="accent3">
                      <a:satMod val="175000"/>
                      <a:alpha val="40000"/>
                    </a:schemeClr>
                  </a:glow>
                  <a:outerShdw blurRad="38100" dist="38100" dir="2700000" algn="tl">
                    <a:srgbClr val="000000">
                      <a:alpha val="43137"/>
                    </a:srgbClr>
                  </a:outerShdw>
                </a:effectLst>
                <a:latin typeface="Arial" pitchFamily="34" charset="0"/>
                <a:cs typeface="Arial" pitchFamily="34" charset="0"/>
              </a:rPr>
              <a:t> </a:t>
            </a:r>
            <a:r>
              <a:rPr lang="en-CA" sz="1200" b="1" dirty="0" smtClean="0">
                <a:solidFill>
                  <a:prstClr val="white"/>
                </a:solidFill>
                <a:effectLst>
                  <a:outerShdw blurRad="38100" dist="38100" dir="2700000" algn="tl">
                    <a:srgbClr val="000000">
                      <a:alpha val="43137"/>
                    </a:srgbClr>
                  </a:outerShdw>
                </a:effectLst>
                <a:latin typeface="Arial" pitchFamily="34" charset="0"/>
                <a:cs typeface="Arial" pitchFamily="34" charset="0"/>
                <a:sym typeface="Wingdings" panose="05000000000000000000" pitchFamily="2" charset="2"/>
              </a:rPr>
              <a:t> You don’t have to do it alone, Jesus is standing by you!</a:t>
            </a:r>
          </a:p>
          <a:p>
            <a:pPr marL="901700" indent="-901700" algn="l">
              <a:defRPr/>
            </a:pPr>
            <a:r>
              <a:rPr lang="en-CA" sz="1200" b="1" dirty="0" smtClean="0">
                <a:solidFill>
                  <a:prstClr val="white"/>
                </a:solidFill>
                <a:effectLst>
                  <a:outerShdw blurRad="38100" dist="38100" dir="2700000" algn="tl">
                    <a:srgbClr val="000000">
                      <a:alpha val="43137"/>
                    </a:srgbClr>
                  </a:outerShdw>
                </a:effectLst>
                <a:latin typeface="Arial" pitchFamily="34" charset="0"/>
                <a:cs typeface="Arial" pitchFamily="34" charset="0"/>
                <a:sym typeface="Wingdings" panose="05000000000000000000" pitchFamily="2" charset="2"/>
              </a:rPr>
              <a:t>   Remember the lame man? Jesus asked: </a:t>
            </a:r>
            <a:r>
              <a:rPr lang="en-CA" sz="1200" b="1" u="sng" dirty="0" smtClean="0">
                <a:solidFill>
                  <a:srgbClr val="FFC000"/>
                </a:solidFill>
                <a:effectLst>
                  <a:outerShdw blurRad="38100" dist="38100" dir="2700000" algn="tl">
                    <a:srgbClr val="000000">
                      <a:alpha val="43137"/>
                    </a:srgbClr>
                  </a:outerShdw>
                </a:effectLst>
                <a:latin typeface="Arial" pitchFamily="34" charset="0"/>
                <a:cs typeface="Arial" pitchFamily="34" charset="0"/>
                <a:sym typeface="Wingdings" panose="05000000000000000000" pitchFamily="2" charset="2"/>
              </a:rPr>
              <a:t>Do you want to get well?</a:t>
            </a:r>
          </a:p>
          <a:p>
            <a:pPr marL="901700" indent="-901700" algn="l">
              <a:defRPr/>
            </a:pPr>
            <a:r>
              <a:rPr lang="en-CA" sz="1200" b="1" dirty="0" smtClean="0">
                <a:solidFill>
                  <a:srgbClr val="FFFF00"/>
                </a:solidFill>
                <a:effectLst>
                  <a:outerShdw blurRad="38100" dist="38100" dir="2700000" algn="tl">
                    <a:srgbClr val="000000">
                      <a:alpha val="43137"/>
                    </a:srgbClr>
                  </a:outerShdw>
                </a:effectLst>
                <a:latin typeface="Arial" pitchFamily="34" charset="0"/>
                <a:cs typeface="Arial" pitchFamily="34" charset="0"/>
                <a:sym typeface="Wingdings" panose="05000000000000000000" pitchFamily="2" charset="2"/>
              </a:rPr>
              <a:t>  </a:t>
            </a:r>
            <a:r>
              <a:rPr lang="en-CA" sz="1200" b="1" u="sng" dirty="0" smtClean="0">
                <a:solidFill>
                  <a:srgbClr val="FFFF00"/>
                </a:solidFill>
                <a:effectLst>
                  <a:outerShdw blurRad="38100" dist="38100" dir="2700000" algn="tl">
                    <a:srgbClr val="000000">
                      <a:alpha val="43137"/>
                    </a:srgbClr>
                  </a:outerShdw>
                </a:effectLst>
                <a:latin typeface="Arial" pitchFamily="34" charset="0"/>
                <a:cs typeface="Arial" pitchFamily="34" charset="0"/>
                <a:sym typeface="Wingdings" panose="05000000000000000000" pitchFamily="2" charset="2"/>
              </a:rPr>
              <a:t> 1 Peter 5:8; 1 John 2:16; James 4:7; Gal 5:16.</a:t>
            </a:r>
            <a:endParaRPr lang="en-US" sz="1200" b="1" u="sng"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31126B33-38C9-41D6-8FD7-5791E9EFBC15}" type="slidenum">
              <a:rPr lang="en-US" smtClean="0"/>
              <a:t>10</a:t>
            </a:fld>
            <a:endParaRPr lang="en-US"/>
          </a:p>
        </p:txBody>
      </p:sp>
    </p:spTree>
    <p:extLst>
      <p:ext uri="{BB962C8B-B14F-4D97-AF65-F5344CB8AC3E}">
        <p14:creationId xmlns:p14="http://schemas.microsoft.com/office/powerpoint/2010/main" val="719397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defRPr/>
            </a:pPr>
            <a:r>
              <a:rPr lang="en-CA" sz="1200" b="1" dirty="0" smtClean="0">
                <a:solidFill>
                  <a:prstClr val="white"/>
                </a:solidFill>
                <a:effectLst>
                  <a:outerShdw blurRad="38100" dist="38100" dir="2700000" algn="tl">
                    <a:srgbClr val="000000">
                      <a:alpha val="43137"/>
                    </a:srgbClr>
                  </a:outerShdw>
                </a:effectLst>
                <a:latin typeface="Arial" pitchFamily="34" charset="0"/>
                <a:cs typeface="Arial" pitchFamily="34" charset="0"/>
                <a:sym typeface="Wingdings" panose="05000000000000000000" pitchFamily="2" charset="2"/>
              </a:rPr>
              <a:t> It is never too late to have the desire to know more about the Lord.</a:t>
            </a:r>
          </a:p>
          <a:p>
            <a:pPr algn="l">
              <a:defRPr/>
            </a:pPr>
            <a:r>
              <a:rPr lang="en-CA" sz="1200" b="1" dirty="0" smtClean="0">
                <a:solidFill>
                  <a:prstClr val="white"/>
                </a:solidFill>
                <a:effectLst>
                  <a:outerShdw blurRad="38100" dist="38100" dir="2700000" algn="tl">
                    <a:srgbClr val="000000">
                      <a:alpha val="43137"/>
                    </a:srgbClr>
                  </a:outerShdw>
                </a:effectLst>
                <a:latin typeface="Arial" pitchFamily="34" charset="0"/>
                <a:cs typeface="Arial" pitchFamily="34" charset="0"/>
                <a:sym typeface="Wingdings" panose="05000000000000000000" pitchFamily="2" charset="2"/>
              </a:rPr>
              <a:t>   The more spiritual we are, the less we are going to sin!</a:t>
            </a:r>
          </a:p>
          <a:p>
            <a:pPr algn="l">
              <a:defRPr/>
            </a:pPr>
            <a:r>
              <a:rPr lang="en-CA" sz="1200" b="1" dirty="0" smtClean="0">
                <a:solidFill>
                  <a:prstClr val="white"/>
                </a:solidFill>
                <a:effectLst>
                  <a:outerShdw blurRad="38100" dist="38100" dir="2700000" algn="tl">
                    <a:srgbClr val="000000">
                      <a:alpha val="43137"/>
                    </a:srgbClr>
                  </a:outerShdw>
                </a:effectLst>
                <a:latin typeface="Arial" pitchFamily="34" charset="0"/>
                <a:cs typeface="Arial" pitchFamily="34" charset="0"/>
                <a:sym typeface="Wingdings" panose="05000000000000000000" pitchFamily="2" charset="2"/>
              </a:rPr>
              <a:t>   Time is precious, time is important, time is flying away!</a:t>
            </a:r>
          </a:p>
          <a:p>
            <a:pPr algn="l">
              <a:defRPr/>
            </a:pPr>
            <a:r>
              <a:rPr lang="en-CA" sz="1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sym typeface="Wingdings" panose="05000000000000000000" pitchFamily="2" charset="2"/>
              </a:rPr>
              <a:t>   Col 1:9-10; 2 Peter 3:18; Galatian 2:20</a:t>
            </a:r>
            <a:endParaRPr lang="en-US" sz="1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31126B33-38C9-41D6-8FD7-5791E9EFBC15}" type="slidenum">
              <a:rPr lang="en-US" smtClean="0"/>
              <a:t>11</a:t>
            </a:fld>
            <a:endParaRPr lang="en-US"/>
          </a:p>
        </p:txBody>
      </p:sp>
    </p:spTree>
    <p:extLst>
      <p:ext uri="{BB962C8B-B14F-4D97-AF65-F5344CB8AC3E}">
        <p14:creationId xmlns:p14="http://schemas.microsoft.com/office/powerpoint/2010/main" val="1044460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6450" indent="-806450" algn="l">
              <a:defRPr/>
            </a:pPr>
            <a:r>
              <a:rPr lang="en-CA" sz="1200" b="1" dirty="0" smtClean="0">
                <a:solidFill>
                  <a:prstClr val="white"/>
                </a:solidFill>
                <a:effectLst>
                  <a:outerShdw blurRad="38100" dist="38100" dir="2700000" algn="tl">
                    <a:srgbClr val="000000">
                      <a:alpha val="43137"/>
                    </a:srgbClr>
                  </a:outerShdw>
                </a:effectLst>
                <a:latin typeface="Arial" pitchFamily="34" charset="0"/>
                <a:cs typeface="Arial" pitchFamily="34" charset="0"/>
                <a:sym typeface="Wingdings" panose="05000000000000000000" pitchFamily="2" charset="2"/>
              </a:rPr>
              <a:t> Everything first starts with you. If you are devout, they will be devout. If you are worldly, they will be worldly. It is about example!</a:t>
            </a:r>
          </a:p>
          <a:p>
            <a:pPr marL="806450" indent="-806450" algn="l">
              <a:defRPr/>
            </a:pPr>
            <a:r>
              <a:rPr lang="en-CA" sz="1200" b="1" dirty="0" smtClean="0">
                <a:solidFill>
                  <a:prstClr val="white"/>
                </a:solidFill>
                <a:effectLst>
                  <a:outerShdw blurRad="38100" dist="38100" dir="2700000" algn="tl">
                    <a:srgbClr val="000000">
                      <a:alpha val="43137"/>
                    </a:srgbClr>
                  </a:outerShdw>
                </a:effectLst>
                <a:latin typeface="Arial" pitchFamily="34" charset="0"/>
                <a:cs typeface="Arial" pitchFamily="34" charset="0"/>
                <a:sym typeface="Wingdings" panose="05000000000000000000" pitchFamily="2" charset="2"/>
              </a:rPr>
              <a:t> Don’t come to church, swear, be a hypocrite, give bad examples, always do wrong… Do you know what you'll get? Evil people!</a:t>
            </a:r>
          </a:p>
          <a:p>
            <a:pPr marL="806450" indent="-806450" algn="l">
              <a:defRPr/>
            </a:pPr>
            <a:r>
              <a:rPr lang="en-CA" sz="1200" b="1" dirty="0" smtClean="0">
                <a:solidFill>
                  <a:srgbClr val="FFFF00"/>
                </a:solidFill>
                <a:effectLst>
                  <a:outerShdw blurRad="38100" dist="38100" dir="2700000" algn="tl">
                    <a:srgbClr val="000000">
                      <a:alpha val="43137"/>
                    </a:srgbClr>
                  </a:outerShdw>
                </a:effectLst>
                <a:latin typeface="Arial" pitchFamily="34" charset="0"/>
                <a:cs typeface="Arial" pitchFamily="34" charset="0"/>
                <a:sym typeface="Wingdings" panose="05000000000000000000" pitchFamily="2" charset="2"/>
              </a:rPr>
              <a:t>   </a:t>
            </a:r>
            <a:r>
              <a:rPr lang="en-CA" sz="1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sym typeface="Wingdings" panose="05000000000000000000" pitchFamily="2" charset="2"/>
              </a:rPr>
              <a:t> </a:t>
            </a:r>
            <a:r>
              <a:rPr lang="en-CA" sz="1400" b="1" dirty="0" err="1" smtClean="0">
                <a:solidFill>
                  <a:srgbClr val="FFFF00"/>
                </a:solidFill>
                <a:effectLst>
                  <a:outerShdw blurRad="38100" dist="38100" dir="2700000" algn="tl">
                    <a:srgbClr val="000000">
                      <a:alpha val="43137"/>
                    </a:srgbClr>
                  </a:outerShdw>
                </a:effectLst>
                <a:latin typeface="Arial" pitchFamily="34" charset="0"/>
                <a:cs typeface="Arial" pitchFamily="34" charset="0"/>
                <a:sym typeface="Wingdings" panose="05000000000000000000" pitchFamily="2" charset="2"/>
              </a:rPr>
              <a:t>Prov</a:t>
            </a:r>
            <a:r>
              <a:rPr lang="en-CA" sz="1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sym typeface="Wingdings" panose="05000000000000000000" pitchFamily="2" charset="2"/>
              </a:rPr>
              <a:t> 22:6; </a:t>
            </a:r>
            <a:r>
              <a:rPr lang="en-CA" sz="1400" b="1" dirty="0" err="1" smtClean="0">
                <a:solidFill>
                  <a:srgbClr val="FFFF00"/>
                </a:solidFill>
                <a:effectLst>
                  <a:outerShdw blurRad="38100" dist="38100" dir="2700000" algn="tl">
                    <a:srgbClr val="000000">
                      <a:alpha val="43137"/>
                    </a:srgbClr>
                  </a:outerShdw>
                </a:effectLst>
                <a:latin typeface="Arial" pitchFamily="34" charset="0"/>
                <a:cs typeface="Arial" pitchFamily="34" charset="0"/>
                <a:sym typeface="Wingdings" panose="05000000000000000000" pitchFamily="2" charset="2"/>
              </a:rPr>
              <a:t>Deut</a:t>
            </a:r>
            <a:r>
              <a:rPr lang="en-CA" sz="1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sym typeface="Wingdings" panose="05000000000000000000" pitchFamily="2" charset="2"/>
              </a:rPr>
              <a:t> 6:7</a:t>
            </a:r>
            <a:endParaRPr lang="en-US" dirty="0"/>
          </a:p>
        </p:txBody>
      </p:sp>
      <p:sp>
        <p:nvSpPr>
          <p:cNvPr id="4" name="Slide Number Placeholder 3"/>
          <p:cNvSpPr>
            <a:spLocks noGrp="1"/>
          </p:cNvSpPr>
          <p:nvPr>
            <p:ph type="sldNum" sz="quarter" idx="10"/>
          </p:nvPr>
        </p:nvSpPr>
        <p:spPr/>
        <p:txBody>
          <a:bodyPr/>
          <a:lstStyle/>
          <a:p>
            <a:fld id="{31126B33-38C9-41D6-8FD7-5791E9EFBC15}" type="slidenum">
              <a:rPr lang="en-US" smtClean="0"/>
              <a:t>12</a:t>
            </a:fld>
            <a:endParaRPr lang="en-US"/>
          </a:p>
        </p:txBody>
      </p:sp>
    </p:spTree>
    <p:extLst>
      <p:ext uri="{BB962C8B-B14F-4D97-AF65-F5344CB8AC3E}">
        <p14:creationId xmlns:p14="http://schemas.microsoft.com/office/powerpoint/2010/main" val="2264844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C78313-54C2-4FDC-B950-7E58557D904F}"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DC567-B401-4E12-B8E4-ECF387E6029A}" type="slidenum">
              <a:rPr lang="en-US" smtClean="0"/>
              <a:t>‹#›</a:t>
            </a:fld>
            <a:endParaRPr lang="en-US"/>
          </a:p>
        </p:txBody>
      </p:sp>
    </p:spTree>
    <p:extLst>
      <p:ext uri="{BB962C8B-B14F-4D97-AF65-F5344CB8AC3E}">
        <p14:creationId xmlns:p14="http://schemas.microsoft.com/office/powerpoint/2010/main" val="1540258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C78313-54C2-4FDC-B950-7E58557D904F}"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DC567-B401-4E12-B8E4-ECF387E6029A}" type="slidenum">
              <a:rPr lang="en-US" smtClean="0"/>
              <a:t>‹#›</a:t>
            </a:fld>
            <a:endParaRPr lang="en-US"/>
          </a:p>
        </p:txBody>
      </p:sp>
    </p:spTree>
    <p:extLst>
      <p:ext uri="{BB962C8B-B14F-4D97-AF65-F5344CB8AC3E}">
        <p14:creationId xmlns:p14="http://schemas.microsoft.com/office/powerpoint/2010/main" val="2396650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C78313-54C2-4FDC-B950-7E58557D904F}"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DC567-B401-4E12-B8E4-ECF387E6029A}" type="slidenum">
              <a:rPr lang="en-US" smtClean="0"/>
              <a:t>‹#›</a:t>
            </a:fld>
            <a:endParaRPr lang="en-US"/>
          </a:p>
        </p:txBody>
      </p:sp>
    </p:spTree>
    <p:extLst>
      <p:ext uri="{BB962C8B-B14F-4D97-AF65-F5344CB8AC3E}">
        <p14:creationId xmlns:p14="http://schemas.microsoft.com/office/powerpoint/2010/main" val="841300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734398D-6AF3-4D47-A391-14EE2672CFF3}" type="datetimeFigureOut">
              <a:rPr lang="en-US">
                <a:solidFill>
                  <a:prstClr val="black">
                    <a:tint val="75000"/>
                  </a:prstClr>
                </a:solidFill>
              </a:rPr>
              <a:pPr>
                <a:defRPr/>
              </a:pPr>
              <a:t>8/21/2016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266024-E478-4EEE-A58C-01E6F137C9C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8433549"/>
      </p:ext>
    </p:extLst>
  </p:cSld>
  <p:clrMapOvr>
    <a:masterClrMapping/>
  </p:clrMapOvr>
  <p:transition spd="slow">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8DE6B0-DF49-4440-9AF4-E728737E184B}" type="datetimeFigureOut">
              <a:rPr lang="en-US">
                <a:solidFill>
                  <a:prstClr val="black">
                    <a:tint val="75000"/>
                  </a:prstClr>
                </a:solidFill>
              </a:rPr>
              <a:pPr>
                <a:defRPr/>
              </a:pPr>
              <a:t>8/21/2016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D97C2D-AA05-4F85-B557-85906B3D8E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8000606"/>
      </p:ext>
    </p:extLst>
  </p:cSld>
  <p:clrMapOvr>
    <a:masterClrMapping/>
  </p:clrMapOvr>
  <p:transition spd="slow">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4AD61A8-BEEF-4612-BD2F-A0547B30FF8D}" type="datetimeFigureOut">
              <a:rPr lang="en-US">
                <a:solidFill>
                  <a:prstClr val="black">
                    <a:tint val="75000"/>
                  </a:prstClr>
                </a:solidFill>
              </a:rPr>
              <a:pPr>
                <a:defRPr/>
              </a:pPr>
              <a:t>8/21/2016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68FE42B-65C9-4396-921D-01C500E0B9B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20684366"/>
      </p:ext>
    </p:extLst>
  </p:cSld>
  <p:clrMapOvr>
    <a:masterClrMapping/>
  </p:clrMapOvr>
  <p:transition spd="slow">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3464B78-329C-4CED-9B59-0A8079F4838C}" type="datetimeFigureOut">
              <a:rPr lang="en-US">
                <a:solidFill>
                  <a:prstClr val="black">
                    <a:tint val="75000"/>
                  </a:prstClr>
                </a:solidFill>
              </a:rPr>
              <a:pPr>
                <a:defRPr/>
              </a:pPr>
              <a:t>8/21/2016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DD20527-4C93-43AF-BA17-3B339D7BE11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05904399"/>
      </p:ext>
    </p:extLst>
  </p:cSld>
  <p:clrMapOvr>
    <a:masterClrMapping/>
  </p:clrMapOvr>
  <p:transition spd="slow">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9D99B52-239E-4491-9300-8A750675D956}" type="datetimeFigureOut">
              <a:rPr lang="en-US">
                <a:solidFill>
                  <a:prstClr val="black">
                    <a:tint val="75000"/>
                  </a:prstClr>
                </a:solidFill>
              </a:rPr>
              <a:pPr>
                <a:defRPr/>
              </a:pPr>
              <a:t>8/21/2016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D60EEEF-1212-4BEA-8BF6-3DD7A3EC61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53554507"/>
      </p:ext>
    </p:extLst>
  </p:cSld>
  <p:clrMapOvr>
    <a:masterClrMapping/>
  </p:clrMapOvr>
  <p:transition spd="slow">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2C88DE4-FCBC-4358-A0E0-7B9E5ED6D5BC}" type="datetimeFigureOut">
              <a:rPr lang="en-US">
                <a:solidFill>
                  <a:prstClr val="black">
                    <a:tint val="75000"/>
                  </a:prstClr>
                </a:solidFill>
              </a:rPr>
              <a:pPr>
                <a:defRPr/>
              </a:pPr>
              <a:t>8/21/2016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715C75F-94ED-4834-ACB2-7EAF7CC6373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60353050"/>
      </p:ext>
    </p:extLst>
  </p:cSld>
  <p:clrMapOvr>
    <a:masterClrMapping/>
  </p:clrMapOvr>
  <p:transition spd="slow">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924821F-D908-498B-A7FC-66304C8CDB79}" type="datetimeFigureOut">
              <a:rPr lang="en-US">
                <a:solidFill>
                  <a:prstClr val="black">
                    <a:tint val="75000"/>
                  </a:prstClr>
                </a:solidFill>
              </a:rPr>
              <a:pPr>
                <a:defRPr/>
              </a:pPr>
              <a:t>8/21/2016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1DBF694-1F79-49EE-8852-C1C15BAC6D8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74100361"/>
      </p:ext>
    </p:extLst>
  </p:cSld>
  <p:clrMapOvr>
    <a:masterClrMapping/>
  </p:clrMapOvr>
  <p:transition spd="slow">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578660-3153-478C-BB1B-71A56563FA4D}" type="datetimeFigureOut">
              <a:rPr lang="en-US">
                <a:solidFill>
                  <a:prstClr val="black">
                    <a:tint val="75000"/>
                  </a:prstClr>
                </a:solidFill>
              </a:rPr>
              <a:pPr>
                <a:defRPr/>
              </a:pPr>
              <a:t>8/21/2016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78F5B9F-5B0B-4B65-A710-6CBDFEF141D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06717123"/>
      </p:ext>
    </p:extLst>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C78313-54C2-4FDC-B950-7E58557D904F}"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DC567-B401-4E12-B8E4-ECF387E6029A}" type="slidenum">
              <a:rPr lang="en-US" smtClean="0"/>
              <a:t>‹#›</a:t>
            </a:fld>
            <a:endParaRPr lang="en-US"/>
          </a:p>
        </p:txBody>
      </p:sp>
    </p:spTree>
    <p:extLst>
      <p:ext uri="{BB962C8B-B14F-4D97-AF65-F5344CB8AC3E}">
        <p14:creationId xmlns:p14="http://schemas.microsoft.com/office/powerpoint/2010/main" val="11182990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E2104CF-F29C-4716-BB2E-4A33979414AD}" type="datetimeFigureOut">
              <a:rPr lang="en-US">
                <a:solidFill>
                  <a:prstClr val="black">
                    <a:tint val="75000"/>
                  </a:prstClr>
                </a:solidFill>
              </a:rPr>
              <a:pPr>
                <a:defRPr/>
              </a:pPr>
              <a:t>8/21/2016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0126500-6D14-4A3B-8214-1C6BE3313C4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77956623"/>
      </p:ext>
    </p:extLst>
  </p:cSld>
  <p:clrMapOvr>
    <a:masterClrMapping/>
  </p:clrMapOvr>
  <p:transition spd="slow">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655CA59-B8F7-4CCD-8965-3DFE179913E4}" type="datetimeFigureOut">
              <a:rPr lang="en-US">
                <a:solidFill>
                  <a:prstClr val="black">
                    <a:tint val="75000"/>
                  </a:prstClr>
                </a:solidFill>
              </a:rPr>
              <a:pPr>
                <a:defRPr/>
              </a:pPr>
              <a:t>8/21/2016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7125E5-885B-4ED0-947A-F9E96C60D4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68195779"/>
      </p:ext>
    </p:extLst>
  </p:cSld>
  <p:clrMapOvr>
    <a:masterClrMapping/>
  </p:clrMapOvr>
  <p:transition spd="slow">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38749C-3A25-4F88-B151-FFD24FC45B8E}" type="datetimeFigureOut">
              <a:rPr lang="en-US">
                <a:solidFill>
                  <a:prstClr val="black">
                    <a:tint val="75000"/>
                  </a:prstClr>
                </a:solidFill>
              </a:rPr>
              <a:pPr>
                <a:defRPr/>
              </a:pPr>
              <a:t>8/21/2016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71EC672-D623-43DA-8212-C339BEE8774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00290188"/>
      </p:ext>
    </p:extLst>
  </p:cSld>
  <p:clrMapOvr>
    <a:masterClrMapping/>
  </p:clrMapOvr>
  <p:transition spd="slow">
    <p:circl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72473B8-FB38-4BC0-8D89-325A3F890CA0}" type="datetimeFigureOut">
              <a:rPr lang="en-US"/>
              <a:pPr>
                <a:defRPr/>
              </a:pPr>
              <a:t>8/21/2016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9770B9-FF72-4F65-A77F-FD55A0AE25DB}" type="slidenum">
              <a:rPr lang="en-US"/>
              <a:pPr>
                <a:defRPr/>
              </a:pPr>
              <a:t>‹#›</a:t>
            </a:fld>
            <a:endParaRPr lang="en-US"/>
          </a:p>
        </p:txBody>
      </p:sp>
    </p:spTree>
    <p:extLst>
      <p:ext uri="{BB962C8B-B14F-4D97-AF65-F5344CB8AC3E}">
        <p14:creationId xmlns:p14="http://schemas.microsoft.com/office/powerpoint/2010/main" val="3670870990"/>
      </p:ext>
    </p:extLst>
  </p:cSld>
  <p:clrMapOvr>
    <a:masterClrMapping/>
  </p:clrMapOvr>
  <p:transition spd="slow">
    <p:circl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C5978F-5C30-4E53-A45F-D87760325793}" type="datetimeFigureOut">
              <a:rPr lang="en-US"/>
              <a:pPr>
                <a:defRPr/>
              </a:pPr>
              <a:t>8/21/2016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E04839-5C9F-4EFC-A747-C5E84CCD77B2}" type="slidenum">
              <a:rPr lang="en-US"/>
              <a:pPr>
                <a:defRPr/>
              </a:pPr>
              <a:t>‹#›</a:t>
            </a:fld>
            <a:endParaRPr lang="en-US"/>
          </a:p>
        </p:txBody>
      </p:sp>
    </p:spTree>
    <p:extLst>
      <p:ext uri="{BB962C8B-B14F-4D97-AF65-F5344CB8AC3E}">
        <p14:creationId xmlns:p14="http://schemas.microsoft.com/office/powerpoint/2010/main" val="4229858866"/>
      </p:ext>
    </p:extLst>
  </p:cSld>
  <p:clrMapOvr>
    <a:masterClrMapping/>
  </p:clrMapOvr>
  <p:transition spd="slow">
    <p:circl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A87087-CBA0-4FBE-820F-86301091B336}" type="datetimeFigureOut">
              <a:rPr lang="en-US"/>
              <a:pPr>
                <a:defRPr/>
              </a:pPr>
              <a:t>8/21/2016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07E5A7-2C47-46DD-BB04-B545059FE6CA}" type="slidenum">
              <a:rPr lang="en-US"/>
              <a:pPr>
                <a:defRPr/>
              </a:pPr>
              <a:t>‹#›</a:t>
            </a:fld>
            <a:endParaRPr lang="en-US"/>
          </a:p>
        </p:txBody>
      </p:sp>
    </p:spTree>
    <p:extLst>
      <p:ext uri="{BB962C8B-B14F-4D97-AF65-F5344CB8AC3E}">
        <p14:creationId xmlns:p14="http://schemas.microsoft.com/office/powerpoint/2010/main" val="1398654674"/>
      </p:ext>
    </p:extLst>
  </p:cSld>
  <p:clrMapOvr>
    <a:masterClrMapping/>
  </p:clrMapOvr>
  <p:transition spd="slow">
    <p:circl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39EE744-998D-4348-8865-FD3298F083D8}" type="datetimeFigureOut">
              <a:rPr lang="en-US"/>
              <a:pPr>
                <a:defRPr/>
              </a:pPr>
              <a:t>8/21/2016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FC5757-09DE-4E0C-BACD-13449E4FCC6D}" type="slidenum">
              <a:rPr lang="en-US"/>
              <a:pPr>
                <a:defRPr/>
              </a:pPr>
              <a:t>‹#›</a:t>
            </a:fld>
            <a:endParaRPr lang="en-US"/>
          </a:p>
        </p:txBody>
      </p:sp>
    </p:spTree>
    <p:extLst>
      <p:ext uri="{BB962C8B-B14F-4D97-AF65-F5344CB8AC3E}">
        <p14:creationId xmlns:p14="http://schemas.microsoft.com/office/powerpoint/2010/main" val="471594704"/>
      </p:ext>
    </p:extLst>
  </p:cSld>
  <p:clrMapOvr>
    <a:masterClrMapping/>
  </p:clrMapOvr>
  <p:transition spd="slow">
    <p:circl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AB2124-1183-4ABB-917E-4E644F18074F}" type="datetimeFigureOut">
              <a:rPr lang="en-US"/>
              <a:pPr>
                <a:defRPr/>
              </a:pPr>
              <a:t>8/21/2016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0ABFA91-BFB2-4115-AA7D-47651188DE44}" type="slidenum">
              <a:rPr lang="en-US"/>
              <a:pPr>
                <a:defRPr/>
              </a:pPr>
              <a:t>‹#›</a:t>
            </a:fld>
            <a:endParaRPr lang="en-US"/>
          </a:p>
        </p:txBody>
      </p:sp>
    </p:spTree>
    <p:extLst>
      <p:ext uri="{BB962C8B-B14F-4D97-AF65-F5344CB8AC3E}">
        <p14:creationId xmlns:p14="http://schemas.microsoft.com/office/powerpoint/2010/main" val="3984384538"/>
      </p:ext>
    </p:extLst>
  </p:cSld>
  <p:clrMapOvr>
    <a:masterClrMapping/>
  </p:clrMapOvr>
  <p:transition spd="slow">
    <p:circl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5A4E06E-9023-4F38-8E53-BAE55A92D6A7}" type="datetimeFigureOut">
              <a:rPr lang="en-US"/>
              <a:pPr>
                <a:defRPr/>
              </a:pPr>
              <a:t>8/21/2016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F53B2EB-AE59-459B-AD3D-F7313D69A94F}" type="slidenum">
              <a:rPr lang="en-US"/>
              <a:pPr>
                <a:defRPr/>
              </a:pPr>
              <a:t>‹#›</a:t>
            </a:fld>
            <a:endParaRPr lang="en-US"/>
          </a:p>
        </p:txBody>
      </p:sp>
    </p:spTree>
    <p:extLst>
      <p:ext uri="{BB962C8B-B14F-4D97-AF65-F5344CB8AC3E}">
        <p14:creationId xmlns:p14="http://schemas.microsoft.com/office/powerpoint/2010/main" val="2465669444"/>
      </p:ext>
    </p:extLst>
  </p:cSld>
  <p:clrMapOvr>
    <a:masterClrMapping/>
  </p:clrMapOvr>
  <p:transition spd="slow">
    <p:circl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3FA69B5-78B9-43CF-B7FD-F10BFB0943DC}" type="datetimeFigureOut">
              <a:rPr lang="en-US"/>
              <a:pPr>
                <a:defRPr/>
              </a:pPr>
              <a:t>8/21/2016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EF8391C-1E3D-4E0F-A5D0-1ACE63061562}" type="slidenum">
              <a:rPr lang="en-US"/>
              <a:pPr>
                <a:defRPr/>
              </a:pPr>
              <a:t>‹#›</a:t>
            </a:fld>
            <a:endParaRPr lang="en-US"/>
          </a:p>
        </p:txBody>
      </p:sp>
    </p:spTree>
    <p:extLst>
      <p:ext uri="{BB962C8B-B14F-4D97-AF65-F5344CB8AC3E}">
        <p14:creationId xmlns:p14="http://schemas.microsoft.com/office/powerpoint/2010/main" val="3395210612"/>
      </p:ext>
    </p:extLst>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C78313-54C2-4FDC-B950-7E58557D904F}"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DC567-B401-4E12-B8E4-ECF387E6029A}" type="slidenum">
              <a:rPr lang="en-US" smtClean="0"/>
              <a:t>‹#›</a:t>
            </a:fld>
            <a:endParaRPr lang="en-US"/>
          </a:p>
        </p:txBody>
      </p:sp>
    </p:spTree>
    <p:extLst>
      <p:ext uri="{BB962C8B-B14F-4D97-AF65-F5344CB8AC3E}">
        <p14:creationId xmlns:p14="http://schemas.microsoft.com/office/powerpoint/2010/main" val="15553867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A3DF218-117C-4B63-BC95-3DC1381FAA48}" type="datetimeFigureOut">
              <a:rPr lang="en-US"/>
              <a:pPr>
                <a:defRPr/>
              </a:pPr>
              <a:t>8/21/2016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72E709-9B7E-4DE9-86F1-AE93DCB2A869}" type="slidenum">
              <a:rPr lang="en-US"/>
              <a:pPr>
                <a:defRPr/>
              </a:pPr>
              <a:t>‹#›</a:t>
            </a:fld>
            <a:endParaRPr lang="en-US"/>
          </a:p>
        </p:txBody>
      </p:sp>
    </p:spTree>
    <p:extLst>
      <p:ext uri="{BB962C8B-B14F-4D97-AF65-F5344CB8AC3E}">
        <p14:creationId xmlns:p14="http://schemas.microsoft.com/office/powerpoint/2010/main" val="466146738"/>
      </p:ext>
    </p:extLst>
  </p:cSld>
  <p:clrMapOvr>
    <a:masterClrMapping/>
  </p:clrMapOvr>
  <p:transition spd="slow">
    <p:circl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2220846-AFD2-4FF4-A648-D76054DE0FB1}" type="datetimeFigureOut">
              <a:rPr lang="en-US"/>
              <a:pPr>
                <a:defRPr/>
              </a:pPr>
              <a:t>8/21/2016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795255-50EB-456F-AE67-9964F74EF143}" type="slidenum">
              <a:rPr lang="en-US"/>
              <a:pPr>
                <a:defRPr/>
              </a:pPr>
              <a:t>‹#›</a:t>
            </a:fld>
            <a:endParaRPr lang="en-US"/>
          </a:p>
        </p:txBody>
      </p:sp>
    </p:spTree>
    <p:extLst>
      <p:ext uri="{BB962C8B-B14F-4D97-AF65-F5344CB8AC3E}">
        <p14:creationId xmlns:p14="http://schemas.microsoft.com/office/powerpoint/2010/main" val="2851239141"/>
      </p:ext>
    </p:extLst>
  </p:cSld>
  <p:clrMapOvr>
    <a:masterClrMapping/>
  </p:clrMapOvr>
  <p:transition spd="slow">
    <p:circl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2964BFE-1A53-4AA4-87D4-DEC00EED737A}" type="datetimeFigureOut">
              <a:rPr lang="en-US"/>
              <a:pPr>
                <a:defRPr/>
              </a:pPr>
              <a:t>8/21/2016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D70663-170E-45DC-BFF9-20D1801DD75A}" type="slidenum">
              <a:rPr lang="en-US"/>
              <a:pPr>
                <a:defRPr/>
              </a:pPr>
              <a:t>‹#›</a:t>
            </a:fld>
            <a:endParaRPr lang="en-US"/>
          </a:p>
        </p:txBody>
      </p:sp>
    </p:spTree>
    <p:extLst>
      <p:ext uri="{BB962C8B-B14F-4D97-AF65-F5344CB8AC3E}">
        <p14:creationId xmlns:p14="http://schemas.microsoft.com/office/powerpoint/2010/main" val="1458406322"/>
      </p:ext>
    </p:extLst>
  </p:cSld>
  <p:clrMapOvr>
    <a:masterClrMapping/>
  </p:clrMapOvr>
  <p:transition spd="slow">
    <p:circl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42A51E-4472-45A2-9BCD-E2E186C81FE8}" type="datetimeFigureOut">
              <a:rPr lang="en-US"/>
              <a:pPr>
                <a:defRPr/>
              </a:pPr>
              <a:t>8/21/2016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C1311B-76A6-4CDA-937A-08B11FFD2B28}" type="slidenum">
              <a:rPr lang="en-US"/>
              <a:pPr>
                <a:defRPr/>
              </a:pPr>
              <a:t>‹#›</a:t>
            </a:fld>
            <a:endParaRPr lang="en-US"/>
          </a:p>
        </p:txBody>
      </p:sp>
    </p:spTree>
    <p:extLst>
      <p:ext uri="{BB962C8B-B14F-4D97-AF65-F5344CB8AC3E}">
        <p14:creationId xmlns:p14="http://schemas.microsoft.com/office/powerpoint/2010/main" val="2423143285"/>
      </p:ext>
    </p:extLst>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C78313-54C2-4FDC-B950-7E58557D904F}"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9DC567-B401-4E12-B8E4-ECF387E6029A}" type="slidenum">
              <a:rPr lang="en-US" smtClean="0"/>
              <a:t>‹#›</a:t>
            </a:fld>
            <a:endParaRPr lang="en-US"/>
          </a:p>
        </p:txBody>
      </p:sp>
    </p:spTree>
    <p:extLst>
      <p:ext uri="{BB962C8B-B14F-4D97-AF65-F5344CB8AC3E}">
        <p14:creationId xmlns:p14="http://schemas.microsoft.com/office/powerpoint/2010/main" val="3904506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C78313-54C2-4FDC-B950-7E58557D904F}"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9DC567-B401-4E12-B8E4-ECF387E6029A}" type="slidenum">
              <a:rPr lang="en-US" smtClean="0"/>
              <a:t>‹#›</a:t>
            </a:fld>
            <a:endParaRPr lang="en-US"/>
          </a:p>
        </p:txBody>
      </p:sp>
    </p:spTree>
    <p:extLst>
      <p:ext uri="{BB962C8B-B14F-4D97-AF65-F5344CB8AC3E}">
        <p14:creationId xmlns:p14="http://schemas.microsoft.com/office/powerpoint/2010/main" val="2846413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C78313-54C2-4FDC-B950-7E58557D904F}"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9DC567-B401-4E12-B8E4-ECF387E6029A}" type="slidenum">
              <a:rPr lang="en-US" smtClean="0"/>
              <a:t>‹#›</a:t>
            </a:fld>
            <a:endParaRPr lang="en-US"/>
          </a:p>
        </p:txBody>
      </p:sp>
    </p:spTree>
    <p:extLst>
      <p:ext uri="{BB962C8B-B14F-4D97-AF65-F5344CB8AC3E}">
        <p14:creationId xmlns:p14="http://schemas.microsoft.com/office/powerpoint/2010/main" val="333612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C78313-54C2-4FDC-B950-7E58557D904F}"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9DC567-B401-4E12-B8E4-ECF387E6029A}" type="slidenum">
              <a:rPr lang="en-US" smtClean="0"/>
              <a:t>‹#›</a:t>
            </a:fld>
            <a:endParaRPr lang="en-US"/>
          </a:p>
        </p:txBody>
      </p:sp>
    </p:spTree>
    <p:extLst>
      <p:ext uri="{BB962C8B-B14F-4D97-AF65-F5344CB8AC3E}">
        <p14:creationId xmlns:p14="http://schemas.microsoft.com/office/powerpoint/2010/main" val="1570010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C78313-54C2-4FDC-B950-7E58557D904F}"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9DC567-B401-4E12-B8E4-ECF387E6029A}" type="slidenum">
              <a:rPr lang="en-US" smtClean="0"/>
              <a:t>‹#›</a:t>
            </a:fld>
            <a:endParaRPr lang="en-US"/>
          </a:p>
        </p:txBody>
      </p:sp>
    </p:spTree>
    <p:extLst>
      <p:ext uri="{BB962C8B-B14F-4D97-AF65-F5344CB8AC3E}">
        <p14:creationId xmlns:p14="http://schemas.microsoft.com/office/powerpoint/2010/main" val="2042746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C78313-54C2-4FDC-B950-7E58557D904F}"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9DC567-B401-4E12-B8E4-ECF387E6029A}" type="slidenum">
              <a:rPr lang="en-US" smtClean="0"/>
              <a:t>‹#›</a:t>
            </a:fld>
            <a:endParaRPr lang="en-US"/>
          </a:p>
        </p:txBody>
      </p:sp>
    </p:spTree>
    <p:extLst>
      <p:ext uri="{BB962C8B-B14F-4D97-AF65-F5344CB8AC3E}">
        <p14:creationId xmlns:p14="http://schemas.microsoft.com/office/powerpoint/2010/main" val="3196241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78313-54C2-4FDC-B950-7E58557D904F}" type="datetimeFigureOut">
              <a:rPr lang="en-US" smtClean="0"/>
              <a:t>8/21/2016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DC567-B401-4E12-B8E4-ECF387E6029A}" type="slidenum">
              <a:rPr lang="en-US" smtClean="0"/>
              <a:t>‹#›</a:t>
            </a:fld>
            <a:endParaRPr lang="en-US"/>
          </a:p>
        </p:txBody>
      </p:sp>
    </p:spTree>
    <p:extLst>
      <p:ext uri="{BB962C8B-B14F-4D97-AF65-F5344CB8AC3E}">
        <p14:creationId xmlns:p14="http://schemas.microsoft.com/office/powerpoint/2010/main" val="3234164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8BE45F1-AD37-4618-938E-E71972727210}" type="datetimeFigureOut">
              <a:rPr lang="en-US">
                <a:solidFill>
                  <a:prstClr val="black">
                    <a:tint val="75000"/>
                  </a:prstClr>
                </a:solidFill>
              </a:rPr>
              <a:pPr>
                <a:defRPr/>
              </a:pPr>
              <a:t>8/21/2016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BF506D4-CAB1-4B91-A84D-D6F9ECC341B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97332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ircl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BF0CA458-5A09-4482-B33F-21B730C95C24}" type="datetimeFigureOut">
              <a:rPr lang="en-US"/>
              <a:pPr>
                <a:defRPr/>
              </a:pPr>
              <a:t>8/21/2016</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A47F34C2-FA1F-456D-8AAB-143807286D50}" type="slidenum">
              <a:rPr lang="en-US"/>
              <a:pPr>
                <a:defRPr/>
              </a:pPr>
              <a:t>‹#›</a:t>
            </a:fld>
            <a:endParaRPr lang="en-US"/>
          </a:p>
        </p:txBody>
      </p:sp>
    </p:spTree>
    <p:extLst>
      <p:ext uri="{BB962C8B-B14F-4D97-AF65-F5344CB8AC3E}">
        <p14:creationId xmlns:p14="http://schemas.microsoft.com/office/powerpoint/2010/main" val="16868485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circl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 y="0"/>
            <a:ext cx="9144001" cy="6858000"/>
          </a:xfrm>
          <a:prstGeom prst="rect">
            <a:avLst/>
          </a:prstGeom>
          <a:ln>
            <a:noFill/>
          </a:ln>
          <a:effectLst>
            <a:softEdge rad="112500"/>
          </a:effectLst>
        </p:spPr>
      </p:pic>
      <p:sp>
        <p:nvSpPr>
          <p:cNvPr id="2" name="Rectangle 1"/>
          <p:cNvSpPr/>
          <p:nvPr/>
        </p:nvSpPr>
        <p:spPr>
          <a:xfrm>
            <a:off x="3384644" y="21779"/>
            <a:ext cx="5759355" cy="1754326"/>
          </a:xfrm>
          <a:prstGeom prst="rect">
            <a:avLst/>
          </a:prstGeom>
        </p:spPr>
        <p:txBody>
          <a:bodyPr wrap="square">
            <a:spAutoFit/>
          </a:bodyPr>
          <a:lstStyle/>
          <a:p>
            <a:pPr algn="ctr"/>
            <a:r>
              <a:rPr lang="en-US" sz="5400" b="1" dirty="0">
                <a:ln w="13462">
                  <a:solidFill>
                    <a:schemeClr val="bg1"/>
                  </a:solidFill>
                  <a:prstDash val="solid"/>
                </a:ln>
                <a:solidFill>
                  <a:srgbClr val="FFFF00"/>
                </a:solidFill>
                <a:effectLst>
                  <a:glow rad="228600">
                    <a:schemeClr val="accent2">
                      <a:satMod val="175000"/>
                      <a:alpha val="40000"/>
                    </a:schemeClr>
                  </a:glow>
                  <a:outerShdw dist="38100" dir="2700000" algn="bl" rotWithShape="0">
                    <a:schemeClr val="accent5"/>
                  </a:outerShdw>
                </a:effectLst>
              </a:rPr>
              <a:t>Do You Want To </a:t>
            </a:r>
            <a:r>
              <a:rPr lang="en-US" sz="5400" b="1" dirty="0" smtClean="0">
                <a:ln w="13462">
                  <a:solidFill>
                    <a:schemeClr val="bg1"/>
                  </a:solidFill>
                  <a:prstDash val="solid"/>
                </a:ln>
                <a:solidFill>
                  <a:srgbClr val="FFFF00"/>
                </a:solidFill>
                <a:effectLst>
                  <a:glow rad="228600">
                    <a:schemeClr val="accent2">
                      <a:satMod val="175000"/>
                      <a:alpha val="40000"/>
                    </a:schemeClr>
                  </a:glow>
                  <a:outerShdw dist="38100" dir="2700000" algn="bl" rotWithShape="0">
                    <a:schemeClr val="accent5"/>
                  </a:outerShdw>
                </a:effectLst>
              </a:rPr>
              <a:t>Be Made Well</a:t>
            </a:r>
            <a:r>
              <a:rPr lang="en-US" sz="5400" b="1" dirty="0">
                <a:ln w="13462">
                  <a:solidFill>
                    <a:schemeClr val="bg1"/>
                  </a:solidFill>
                  <a:prstDash val="solid"/>
                </a:ln>
                <a:solidFill>
                  <a:srgbClr val="FFFF00"/>
                </a:solidFill>
                <a:effectLst>
                  <a:glow rad="228600">
                    <a:schemeClr val="accent2">
                      <a:satMod val="175000"/>
                      <a:alpha val="40000"/>
                    </a:schemeClr>
                  </a:glow>
                  <a:outerShdw dist="38100" dir="2700000" algn="bl" rotWithShape="0">
                    <a:schemeClr val="accent5"/>
                  </a:outerShdw>
                </a:effectLst>
              </a:rPr>
              <a:t>?</a:t>
            </a:r>
          </a:p>
        </p:txBody>
      </p:sp>
    </p:spTree>
    <p:extLst>
      <p:ext uri="{BB962C8B-B14F-4D97-AF65-F5344CB8AC3E}">
        <p14:creationId xmlns:p14="http://schemas.microsoft.com/office/powerpoint/2010/main" val="1605590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 y="2912359"/>
            <a:ext cx="9056916" cy="507831"/>
          </a:xfrm>
          <a:prstGeom prst="rect">
            <a:avLst/>
          </a:prstGeom>
          <a:noFill/>
        </p:spPr>
        <p:txBody>
          <a:bodyPr wrap="square">
            <a:spAutoFit/>
          </a:bodyPr>
          <a:lstStyle/>
          <a:p>
            <a:pPr algn="just">
              <a:defRPr/>
            </a:pPr>
            <a:r>
              <a:rPr lang="en-US" sz="2700" b="1" dirty="0" smtClean="0">
                <a:solidFill>
                  <a:prstClr val="white"/>
                </a:solidFill>
                <a:effectLst>
                  <a:glow rad="228600">
                    <a:schemeClr val="accent3">
                      <a:satMod val="175000"/>
                      <a:alpha val="40000"/>
                    </a:schemeClr>
                  </a:glow>
                  <a:outerShdw blurRad="38100" dist="38100" dir="2700000" algn="tl">
                    <a:srgbClr val="000000">
                      <a:alpha val="43137"/>
                    </a:srgbClr>
                  </a:outerShdw>
                </a:effectLst>
                <a:latin typeface="Arial" pitchFamily="34" charset="0"/>
                <a:cs typeface="Arial" pitchFamily="34" charset="0"/>
              </a:rPr>
              <a:t>Do </a:t>
            </a:r>
            <a:r>
              <a:rPr lang="en-US" sz="2700" b="1" dirty="0">
                <a:solidFill>
                  <a:prstClr val="white"/>
                </a:solidFill>
                <a:effectLst>
                  <a:glow rad="228600">
                    <a:schemeClr val="accent3">
                      <a:satMod val="175000"/>
                      <a:alpha val="40000"/>
                    </a:schemeClr>
                  </a:glow>
                  <a:outerShdw blurRad="38100" dist="38100" dir="2700000" algn="tl">
                    <a:srgbClr val="000000">
                      <a:alpha val="43137"/>
                    </a:srgbClr>
                  </a:outerShdw>
                </a:effectLst>
                <a:latin typeface="Arial" pitchFamily="34" charset="0"/>
                <a:cs typeface="Arial" pitchFamily="34" charset="0"/>
              </a:rPr>
              <a:t>you really want to break your addictions / habits</a:t>
            </a:r>
            <a:r>
              <a:rPr lang="en-US" sz="2700" b="1" dirty="0" smtClean="0">
                <a:solidFill>
                  <a:prstClr val="white"/>
                </a:solidFill>
                <a:effectLst>
                  <a:glow rad="228600">
                    <a:schemeClr val="accent3">
                      <a:satMod val="175000"/>
                      <a:alpha val="40000"/>
                    </a:schemeClr>
                  </a:glow>
                  <a:outerShdw blurRad="38100" dist="38100" dir="2700000" algn="tl">
                    <a:srgbClr val="000000">
                      <a:alpha val="43137"/>
                    </a:srgbClr>
                  </a:outerShdw>
                </a:effectLst>
                <a:latin typeface="Arial" pitchFamily="34" charset="0"/>
                <a:cs typeface="Arial" pitchFamily="34" charset="0"/>
              </a:rPr>
              <a:t>?</a:t>
            </a:r>
            <a:endParaRPr lang="en-US" sz="2700" b="1" dirty="0" smtClean="0">
              <a:solidFill>
                <a:prstClr val="white"/>
              </a:solidFill>
              <a:effectLst>
                <a:glow rad="228600">
                  <a:schemeClr val="accent3">
                    <a:satMod val="175000"/>
                    <a:alpha val="40000"/>
                  </a:schemeClr>
                </a:glow>
                <a:outerShdw blurRad="38100" dist="38100" dir="2700000" algn="tl">
                  <a:srgbClr val="000000">
                    <a:alpha val="43137"/>
                  </a:srgbClr>
                </a:outerShdw>
              </a:effectLst>
              <a:latin typeface="Arial" pitchFamily="34" charset="0"/>
              <a:cs typeface="Arial" pitchFamily="34" charset="0"/>
            </a:endParaRPr>
          </a:p>
        </p:txBody>
      </p:sp>
      <p:sp>
        <p:nvSpPr>
          <p:cNvPr id="3" name="Rectangle 2"/>
          <p:cNvSpPr/>
          <p:nvPr/>
        </p:nvSpPr>
        <p:spPr>
          <a:xfrm>
            <a:off x="0" y="3584537"/>
            <a:ext cx="9143999" cy="2554545"/>
          </a:xfrm>
          <a:prstGeom prst="rect">
            <a:avLst/>
          </a:prstGeom>
          <a:solidFill>
            <a:schemeClr val="bg1"/>
          </a:solidFill>
        </p:spPr>
        <p:txBody>
          <a:bodyPr wrap="square">
            <a:spAutoFit/>
          </a:bodyPr>
          <a:lstStyle/>
          <a:p>
            <a:pPr algn="just"/>
            <a:r>
              <a:rPr lang="en-CA" sz="4000" b="1" dirty="0" smtClean="0">
                <a:solidFill>
                  <a:srgbClr val="800000"/>
                </a:solidFill>
                <a:latin typeface="Georgia" panose="02040502050405020303" pitchFamily="18" charset="0"/>
              </a:rPr>
              <a:t>1Pet </a:t>
            </a:r>
            <a:r>
              <a:rPr lang="en-CA" sz="4000" b="1" dirty="0">
                <a:solidFill>
                  <a:srgbClr val="800000"/>
                </a:solidFill>
                <a:latin typeface="Georgia" panose="02040502050405020303" pitchFamily="18" charset="0"/>
              </a:rPr>
              <a:t>5:8  </a:t>
            </a:r>
            <a:r>
              <a:rPr lang="en-CA" sz="4000" dirty="0">
                <a:latin typeface="Georgia" panose="02040502050405020303" pitchFamily="18" charset="0"/>
              </a:rPr>
              <a:t>Be sober, be vigilant; because your adversary the devil walks about like a roaring lion, seeking whom he may devour. </a:t>
            </a:r>
          </a:p>
        </p:txBody>
      </p:sp>
      <p:sp>
        <p:nvSpPr>
          <p:cNvPr id="4" name="Rectangle 3"/>
          <p:cNvSpPr/>
          <p:nvPr/>
        </p:nvSpPr>
        <p:spPr>
          <a:xfrm>
            <a:off x="1" y="3608488"/>
            <a:ext cx="9143998" cy="2554545"/>
          </a:xfrm>
          <a:prstGeom prst="rect">
            <a:avLst/>
          </a:prstGeom>
          <a:solidFill>
            <a:schemeClr val="bg1"/>
          </a:solidFill>
        </p:spPr>
        <p:txBody>
          <a:bodyPr wrap="square">
            <a:spAutoFit/>
          </a:bodyPr>
          <a:lstStyle/>
          <a:p>
            <a:r>
              <a:rPr lang="en-CA" sz="4000" b="1" dirty="0">
                <a:solidFill>
                  <a:srgbClr val="800000"/>
                </a:solidFill>
                <a:latin typeface="Georgia" panose="02040502050405020303" pitchFamily="18" charset="0"/>
              </a:rPr>
              <a:t>1Jn 2:16</a:t>
            </a:r>
            <a:r>
              <a:rPr lang="en-CA" sz="4000" dirty="0">
                <a:solidFill>
                  <a:prstClr val="black"/>
                </a:solidFill>
                <a:latin typeface="Georgia" panose="02040502050405020303" pitchFamily="18" charset="0"/>
              </a:rPr>
              <a:t>  </a:t>
            </a:r>
            <a:r>
              <a:rPr lang="en-CA" sz="4000" dirty="0">
                <a:latin typeface="Georgia" panose="02040502050405020303" pitchFamily="18" charset="0"/>
              </a:rPr>
              <a:t>For all that is in the world—the lust of the flesh, the lust of the eyes, and the pride of life—is not of the Father but is of the world. </a:t>
            </a:r>
          </a:p>
        </p:txBody>
      </p:sp>
      <p:sp>
        <p:nvSpPr>
          <p:cNvPr id="6" name="Rectangle 5"/>
          <p:cNvSpPr/>
          <p:nvPr/>
        </p:nvSpPr>
        <p:spPr>
          <a:xfrm>
            <a:off x="0" y="3584537"/>
            <a:ext cx="9143999" cy="2400657"/>
          </a:xfrm>
          <a:prstGeom prst="rect">
            <a:avLst/>
          </a:prstGeom>
          <a:solidFill>
            <a:schemeClr val="bg1"/>
          </a:solidFill>
        </p:spPr>
        <p:txBody>
          <a:bodyPr wrap="square">
            <a:spAutoFit/>
          </a:bodyPr>
          <a:lstStyle/>
          <a:p>
            <a:r>
              <a:rPr lang="en-CA" sz="5000" b="1" dirty="0">
                <a:solidFill>
                  <a:srgbClr val="800000"/>
                </a:solidFill>
                <a:latin typeface="Georgia" panose="02040502050405020303" pitchFamily="18" charset="0"/>
              </a:rPr>
              <a:t>Jas 4:7  </a:t>
            </a:r>
            <a:r>
              <a:rPr lang="en-CA" sz="5000" dirty="0">
                <a:solidFill>
                  <a:prstClr val="black"/>
                </a:solidFill>
                <a:latin typeface="Georgia" panose="02040502050405020303" pitchFamily="18" charset="0"/>
              </a:rPr>
              <a:t>Therefore submit to God. Resist the devil and he will flee from you. </a:t>
            </a:r>
          </a:p>
        </p:txBody>
      </p:sp>
      <p:sp>
        <p:nvSpPr>
          <p:cNvPr id="7" name="Rectangle 6"/>
          <p:cNvSpPr/>
          <p:nvPr/>
        </p:nvSpPr>
        <p:spPr>
          <a:xfrm>
            <a:off x="0" y="3584537"/>
            <a:ext cx="9143999" cy="2923877"/>
          </a:xfrm>
          <a:prstGeom prst="rect">
            <a:avLst/>
          </a:prstGeom>
          <a:solidFill>
            <a:schemeClr val="bg1"/>
          </a:solidFill>
        </p:spPr>
        <p:txBody>
          <a:bodyPr wrap="square">
            <a:spAutoFit/>
          </a:bodyPr>
          <a:lstStyle/>
          <a:p>
            <a:r>
              <a:rPr lang="en-CA" sz="4600" b="1" dirty="0">
                <a:solidFill>
                  <a:srgbClr val="800000"/>
                </a:solidFill>
                <a:latin typeface="Georgia" panose="02040502050405020303" pitchFamily="18" charset="0"/>
              </a:rPr>
              <a:t>Gal 5:16</a:t>
            </a:r>
            <a:r>
              <a:rPr lang="en-CA" sz="4600" dirty="0">
                <a:solidFill>
                  <a:prstClr val="black"/>
                </a:solidFill>
                <a:latin typeface="Georgia" panose="02040502050405020303" pitchFamily="18" charset="0"/>
              </a:rPr>
              <a:t>  I say then: Walk in the Spirit, and you shall not fulfill the lust of the flesh. </a:t>
            </a:r>
            <a:endParaRPr lang="en-CA" sz="4600" dirty="0" smtClean="0">
              <a:solidFill>
                <a:prstClr val="black"/>
              </a:solidFill>
              <a:latin typeface="Georgia" panose="02040502050405020303" pitchFamily="18" charset="0"/>
            </a:endParaRPr>
          </a:p>
          <a:p>
            <a:endParaRPr lang="en-CA" sz="4600" dirty="0">
              <a:solidFill>
                <a:prstClr val="black"/>
              </a:solidFill>
              <a:latin typeface="Georgia" panose="02040502050405020303" pitchFamily="18" charset="0"/>
            </a:endParaRPr>
          </a:p>
        </p:txBody>
      </p:sp>
    </p:spTree>
    <p:extLst>
      <p:ext uri="{BB962C8B-B14F-4D97-AF65-F5344CB8AC3E}">
        <p14:creationId xmlns:p14="http://schemas.microsoft.com/office/powerpoint/2010/main" val="34758823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50"/>
                                        <p:tgtEl>
                                          <p:spTgt spid="4"/>
                                        </p:tgtEl>
                                      </p:cBhvr>
                                    </p:animEffect>
                                    <p:anim calcmode="lin" valueType="num">
                                      <p:cBhvr>
                                        <p:cTn id="15" dur="250" fill="hold"/>
                                        <p:tgtEl>
                                          <p:spTgt spid="4"/>
                                        </p:tgtEl>
                                        <p:attrNameLst>
                                          <p:attrName>ppt_x</p:attrName>
                                        </p:attrNameLst>
                                      </p:cBhvr>
                                      <p:tavLst>
                                        <p:tav tm="0">
                                          <p:val>
                                            <p:strVal val="#ppt_x"/>
                                          </p:val>
                                        </p:tav>
                                        <p:tav tm="100000">
                                          <p:val>
                                            <p:strVal val="#ppt_x"/>
                                          </p:val>
                                        </p:tav>
                                      </p:tavLst>
                                    </p:anim>
                                    <p:anim calcmode="lin" valueType="num">
                                      <p:cBhvr>
                                        <p:cTn id="16" dur="2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50"/>
                                        <p:tgtEl>
                                          <p:spTgt spid="6"/>
                                        </p:tgtEl>
                                      </p:cBhvr>
                                    </p:animEffect>
                                    <p:anim calcmode="lin" valueType="num">
                                      <p:cBhvr>
                                        <p:cTn id="22" dur="250" fill="hold"/>
                                        <p:tgtEl>
                                          <p:spTgt spid="6"/>
                                        </p:tgtEl>
                                        <p:attrNameLst>
                                          <p:attrName>ppt_x</p:attrName>
                                        </p:attrNameLst>
                                      </p:cBhvr>
                                      <p:tavLst>
                                        <p:tav tm="0">
                                          <p:val>
                                            <p:strVal val="#ppt_x"/>
                                          </p:val>
                                        </p:tav>
                                        <p:tav tm="100000">
                                          <p:val>
                                            <p:strVal val="#ppt_x"/>
                                          </p:val>
                                        </p:tav>
                                      </p:tavLst>
                                    </p:anim>
                                    <p:anim calcmode="lin" valueType="num">
                                      <p:cBhvr>
                                        <p:cTn id="23" dur="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50"/>
                                        <p:tgtEl>
                                          <p:spTgt spid="7"/>
                                        </p:tgtEl>
                                      </p:cBhvr>
                                    </p:animEffect>
                                    <p:anim calcmode="lin" valueType="num">
                                      <p:cBhvr>
                                        <p:cTn id="29" dur="250" fill="hold"/>
                                        <p:tgtEl>
                                          <p:spTgt spid="7"/>
                                        </p:tgtEl>
                                        <p:attrNameLst>
                                          <p:attrName>ppt_x</p:attrName>
                                        </p:attrNameLst>
                                      </p:cBhvr>
                                      <p:tavLst>
                                        <p:tav tm="0">
                                          <p:val>
                                            <p:strVal val="#ppt_x"/>
                                          </p:val>
                                        </p:tav>
                                        <p:tav tm="100000">
                                          <p:val>
                                            <p:strVal val="#ppt_x"/>
                                          </p:val>
                                        </p:tav>
                                      </p:tavLst>
                                    </p:anim>
                                    <p:anim calcmode="lin" valueType="num">
                                      <p:cBhvr>
                                        <p:cTn id="30"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972549"/>
            <a:ext cx="9144000" cy="661720"/>
          </a:xfrm>
          <a:prstGeom prst="rect">
            <a:avLst/>
          </a:prstGeom>
          <a:noFill/>
        </p:spPr>
        <p:txBody>
          <a:bodyPr wrap="square">
            <a:spAutoFit/>
          </a:bodyPr>
          <a:lstStyle/>
          <a:p>
            <a:pPr>
              <a:defRPr/>
            </a:pPr>
            <a:r>
              <a:rPr lang="en-US" sz="3700" b="1" dirty="0" smtClean="0">
                <a:solidFill>
                  <a:prstClr val="white"/>
                </a:solidFill>
                <a:effectLst>
                  <a:glow rad="228600">
                    <a:schemeClr val="accent4">
                      <a:satMod val="175000"/>
                      <a:alpha val="40000"/>
                    </a:schemeClr>
                  </a:glow>
                  <a:outerShdw blurRad="38100" dist="38100" dir="2700000" algn="tl">
                    <a:srgbClr val="000000">
                      <a:alpha val="43137"/>
                    </a:srgbClr>
                  </a:outerShdw>
                </a:effectLst>
                <a:latin typeface="Arial" pitchFamily="34" charset="0"/>
                <a:cs typeface="Arial" pitchFamily="34" charset="0"/>
              </a:rPr>
              <a:t>Do </a:t>
            </a:r>
            <a:r>
              <a:rPr lang="en-US" sz="3700" b="1" dirty="0">
                <a:solidFill>
                  <a:prstClr val="white"/>
                </a:solidFill>
                <a:effectLst>
                  <a:glow rad="228600">
                    <a:schemeClr val="accent4">
                      <a:satMod val="175000"/>
                      <a:alpha val="40000"/>
                    </a:schemeClr>
                  </a:glow>
                  <a:outerShdw blurRad="38100" dist="38100" dir="2700000" algn="tl">
                    <a:srgbClr val="000000">
                      <a:alpha val="43137"/>
                    </a:srgbClr>
                  </a:outerShdw>
                </a:effectLst>
                <a:latin typeface="Arial" pitchFamily="34" charset="0"/>
                <a:cs typeface="Arial" pitchFamily="34" charset="0"/>
              </a:rPr>
              <a:t>you really want to </a:t>
            </a:r>
            <a:r>
              <a:rPr lang="en-US" sz="3700" b="1" dirty="0" smtClean="0">
                <a:solidFill>
                  <a:prstClr val="white"/>
                </a:solidFill>
                <a:effectLst>
                  <a:glow rad="228600">
                    <a:schemeClr val="accent4">
                      <a:satMod val="175000"/>
                      <a:alpha val="40000"/>
                    </a:schemeClr>
                  </a:glow>
                  <a:outerShdw blurRad="38100" dist="38100" dir="2700000" algn="tl">
                    <a:srgbClr val="000000">
                      <a:alpha val="43137"/>
                    </a:srgbClr>
                  </a:outerShdw>
                </a:effectLst>
                <a:latin typeface="Arial" pitchFamily="34" charset="0"/>
                <a:cs typeface="Arial" pitchFamily="34" charset="0"/>
              </a:rPr>
              <a:t>be closer to God?</a:t>
            </a:r>
            <a:endParaRPr lang="en-US" sz="3700" b="1" dirty="0" smtClean="0">
              <a:solidFill>
                <a:prstClr val="white"/>
              </a:solidFill>
              <a:effectLst>
                <a:glow rad="228600">
                  <a:schemeClr val="accent4">
                    <a:satMod val="175000"/>
                    <a:alpha val="40000"/>
                  </a:schemeClr>
                </a:glow>
                <a:outerShdw blurRad="38100" dist="38100" dir="2700000" algn="tl">
                  <a:srgbClr val="000000">
                    <a:alpha val="43137"/>
                  </a:srgbClr>
                </a:outerShdw>
              </a:effectLst>
              <a:latin typeface="Arial" pitchFamily="34" charset="0"/>
              <a:cs typeface="Arial" pitchFamily="34" charset="0"/>
            </a:endParaRPr>
          </a:p>
        </p:txBody>
      </p:sp>
      <p:sp>
        <p:nvSpPr>
          <p:cNvPr id="3" name="Rectangle 2"/>
          <p:cNvSpPr/>
          <p:nvPr/>
        </p:nvSpPr>
        <p:spPr>
          <a:xfrm>
            <a:off x="0" y="3652396"/>
            <a:ext cx="9144000" cy="2400657"/>
          </a:xfrm>
          <a:prstGeom prst="rect">
            <a:avLst/>
          </a:prstGeom>
          <a:solidFill>
            <a:schemeClr val="bg1"/>
          </a:solidFill>
        </p:spPr>
        <p:txBody>
          <a:bodyPr wrap="square">
            <a:spAutoFit/>
          </a:bodyPr>
          <a:lstStyle/>
          <a:p>
            <a:r>
              <a:rPr lang="en-CA" sz="3000" b="1" dirty="0">
                <a:solidFill>
                  <a:srgbClr val="800000"/>
                </a:solidFill>
                <a:latin typeface="Georgia" panose="02040502050405020303" pitchFamily="18" charset="0"/>
              </a:rPr>
              <a:t>Col 1:9</a:t>
            </a:r>
            <a:r>
              <a:rPr lang="en-CA" sz="3000" dirty="0">
                <a:solidFill>
                  <a:prstClr val="black"/>
                </a:solidFill>
                <a:latin typeface="Georgia" panose="02040502050405020303" pitchFamily="18" charset="0"/>
              </a:rPr>
              <a:t>  </a:t>
            </a:r>
            <a:r>
              <a:rPr lang="en-CA" sz="3000" dirty="0" smtClean="0">
                <a:latin typeface="Georgia" panose="02040502050405020303" pitchFamily="18" charset="0"/>
              </a:rPr>
              <a:t>we pray…</a:t>
            </a:r>
            <a:r>
              <a:rPr lang="en-CA" sz="3000" dirty="0" smtClean="0">
                <a:latin typeface="Georgia" panose="02040502050405020303" pitchFamily="18" charset="0"/>
              </a:rPr>
              <a:t>that </a:t>
            </a:r>
            <a:r>
              <a:rPr lang="en-CA" sz="3000" dirty="0">
                <a:latin typeface="Georgia" panose="02040502050405020303" pitchFamily="18" charset="0"/>
              </a:rPr>
              <a:t>you may be filled with the knowledge of His will in all wisdom and spiritual understanding</a:t>
            </a:r>
            <a:r>
              <a:rPr lang="en-CA" sz="3000" dirty="0" smtClean="0">
                <a:latin typeface="Georgia" panose="02040502050405020303" pitchFamily="18" charset="0"/>
              </a:rPr>
              <a:t>;  </a:t>
            </a:r>
            <a:r>
              <a:rPr lang="en-CA" sz="3000" dirty="0">
                <a:latin typeface="Georgia" panose="02040502050405020303" pitchFamily="18" charset="0"/>
              </a:rPr>
              <a:t>that you may walk worthy of the Lord, fully pleasing Him, being fruitful in every good work and increasing in the knowledge of </a:t>
            </a:r>
            <a:r>
              <a:rPr lang="en-CA" sz="3000" dirty="0" smtClean="0">
                <a:latin typeface="Georgia" panose="02040502050405020303" pitchFamily="18" charset="0"/>
              </a:rPr>
              <a:t>God</a:t>
            </a:r>
            <a:r>
              <a:rPr lang="en-CA" sz="3000" dirty="0">
                <a:latin typeface="Georgia" panose="02040502050405020303" pitchFamily="18" charset="0"/>
              </a:rPr>
              <a:t>.</a:t>
            </a:r>
            <a:endParaRPr lang="en-CA" sz="3000" dirty="0">
              <a:latin typeface="Georgia" panose="02040502050405020303" pitchFamily="18" charset="0"/>
            </a:endParaRPr>
          </a:p>
        </p:txBody>
      </p:sp>
      <p:sp>
        <p:nvSpPr>
          <p:cNvPr id="4" name="Rectangle 3"/>
          <p:cNvSpPr/>
          <p:nvPr/>
        </p:nvSpPr>
        <p:spPr>
          <a:xfrm>
            <a:off x="0" y="3634269"/>
            <a:ext cx="9144000" cy="2800767"/>
          </a:xfrm>
          <a:prstGeom prst="rect">
            <a:avLst/>
          </a:prstGeom>
          <a:solidFill>
            <a:schemeClr val="bg1"/>
          </a:solidFill>
        </p:spPr>
        <p:txBody>
          <a:bodyPr wrap="square">
            <a:spAutoFit/>
          </a:bodyPr>
          <a:lstStyle/>
          <a:p>
            <a:pPr algn="just"/>
            <a:r>
              <a:rPr lang="en-CA" sz="4400" b="1" dirty="0" smtClean="0">
                <a:solidFill>
                  <a:srgbClr val="800000"/>
                </a:solidFill>
                <a:latin typeface="Georgia" panose="02040502050405020303" pitchFamily="18" charset="0"/>
              </a:rPr>
              <a:t>2Pet </a:t>
            </a:r>
            <a:r>
              <a:rPr lang="en-CA" sz="4400" b="1" dirty="0">
                <a:solidFill>
                  <a:srgbClr val="800000"/>
                </a:solidFill>
                <a:latin typeface="Georgia" panose="02040502050405020303" pitchFamily="18" charset="0"/>
              </a:rPr>
              <a:t>3:18</a:t>
            </a:r>
            <a:r>
              <a:rPr lang="en-CA" sz="4400" dirty="0">
                <a:solidFill>
                  <a:srgbClr val="800000"/>
                </a:solidFill>
                <a:latin typeface="Georgia" panose="02040502050405020303" pitchFamily="18" charset="0"/>
              </a:rPr>
              <a:t>  </a:t>
            </a:r>
            <a:r>
              <a:rPr lang="en-CA" sz="4400" dirty="0" smtClean="0">
                <a:latin typeface="Georgia" panose="02040502050405020303" pitchFamily="18" charset="0"/>
              </a:rPr>
              <a:t>grow </a:t>
            </a:r>
            <a:r>
              <a:rPr lang="en-CA" sz="4400" dirty="0">
                <a:latin typeface="Georgia" panose="02040502050405020303" pitchFamily="18" charset="0"/>
              </a:rPr>
              <a:t>in the grace and knowledge of our Lord and Savior Jesus Christ. </a:t>
            </a:r>
            <a:endParaRPr lang="en-CA" sz="4400" dirty="0" smtClean="0">
              <a:latin typeface="Georgia" panose="02040502050405020303" pitchFamily="18" charset="0"/>
            </a:endParaRPr>
          </a:p>
          <a:p>
            <a:pPr algn="just"/>
            <a:endParaRPr lang="en-CA" sz="4400" dirty="0">
              <a:latin typeface="Georgia" panose="02040502050405020303" pitchFamily="18" charset="0"/>
            </a:endParaRPr>
          </a:p>
        </p:txBody>
      </p:sp>
      <p:sp>
        <p:nvSpPr>
          <p:cNvPr id="5" name="Rectangle 4"/>
          <p:cNvSpPr/>
          <p:nvPr/>
        </p:nvSpPr>
        <p:spPr>
          <a:xfrm>
            <a:off x="0" y="3688130"/>
            <a:ext cx="9144000" cy="2862322"/>
          </a:xfrm>
          <a:prstGeom prst="rect">
            <a:avLst/>
          </a:prstGeom>
          <a:solidFill>
            <a:schemeClr val="bg1"/>
          </a:solidFill>
        </p:spPr>
        <p:txBody>
          <a:bodyPr wrap="square">
            <a:spAutoFit/>
          </a:bodyPr>
          <a:lstStyle/>
          <a:p>
            <a:pPr algn="just"/>
            <a:r>
              <a:rPr lang="en-CA" sz="3600" b="1" dirty="0">
                <a:solidFill>
                  <a:srgbClr val="800000"/>
                </a:solidFill>
                <a:latin typeface="Georgia" panose="02040502050405020303" pitchFamily="18" charset="0"/>
              </a:rPr>
              <a:t>Gal 2:20</a:t>
            </a:r>
            <a:r>
              <a:rPr lang="en-CA" sz="3600" dirty="0">
                <a:solidFill>
                  <a:prstClr val="black"/>
                </a:solidFill>
                <a:latin typeface="Georgia" panose="02040502050405020303" pitchFamily="18" charset="0"/>
              </a:rPr>
              <a:t>  </a:t>
            </a:r>
            <a:r>
              <a:rPr lang="en-CA" sz="3600" dirty="0">
                <a:latin typeface="Georgia" panose="02040502050405020303" pitchFamily="18" charset="0"/>
              </a:rPr>
              <a:t>I have been crucified with Christ; it is no longer I who live, but Christ lives in me; and the life which I now live in the flesh I live by faith in the Son of God, who loved me and gave Himself for me. </a:t>
            </a:r>
          </a:p>
        </p:txBody>
      </p:sp>
    </p:spTree>
    <p:extLst>
      <p:ext uri="{BB962C8B-B14F-4D97-AF65-F5344CB8AC3E}">
        <p14:creationId xmlns:p14="http://schemas.microsoft.com/office/powerpoint/2010/main" val="9295488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2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987997"/>
            <a:ext cx="8992721" cy="569387"/>
          </a:xfrm>
          <a:prstGeom prst="rect">
            <a:avLst/>
          </a:prstGeom>
          <a:noFill/>
        </p:spPr>
        <p:txBody>
          <a:bodyPr wrap="square">
            <a:spAutoFit/>
          </a:bodyPr>
          <a:lstStyle/>
          <a:p>
            <a:pPr>
              <a:defRPr/>
            </a:pPr>
            <a:r>
              <a:rPr lang="en-US" sz="3100" b="1" dirty="0" smtClean="0">
                <a:solidFill>
                  <a:prstClr val="white"/>
                </a:solidFill>
                <a:effectLst>
                  <a:glow rad="228600">
                    <a:schemeClr val="accent1">
                      <a:satMod val="175000"/>
                      <a:alpha val="40000"/>
                    </a:schemeClr>
                  </a:glow>
                  <a:outerShdw blurRad="38100" dist="38100" dir="2700000" algn="tl">
                    <a:srgbClr val="000000">
                      <a:alpha val="43137"/>
                    </a:srgbClr>
                  </a:outerShdw>
                </a:effectLst>
                <a:latin typeface="Arial" pitchFamily="34" charset="0"/>
                <a:cs typeface="Arial" pitchFamily="34" charset="0"/>
              </a:rPr>
              <a:t>Do </a:t>
            </a:r>
            <a:r>
              <a:rPr lang="en-US" sz="3100" b="1" dirty="0">
                <a:solidFill>
                  <a:prstClr val="white"/>
                </a:solidFill>
                <a:effectLst>
                  <a:glow rad="228600">
                    <a:schemeClr val="accent1">
                      <a:satMod val="175000"/>
                      <a:alpha val="40000"/>
                    </a:schemeClr>
                  </a:glow>
                  <a:outerShdw blurRad="38100" dist="38100" dir="2700000" algn="tl">
                    <a:srgbClr val="000000">
                      <a:alpha val="43137"/>
                    </a:srgbClr>
                  </a:outerShdw>
                </a:effectLst>
                <a:latin typeface="Arial" pitchFamily="34" charset="0"/>
                <a:cs typeface="Arial" pitchFamily="34" charset="0"/>
              </a:rPr>
              <a:t>you </a:t>
            </a:r>
            <a:r>
              <a:rPr lang="en-US" sz="3100" b="1" dirty="0" smtClean="0">
                <a:solidFill>
                  <a:prstClr val="white"/>
                </a:solidFill>
                <a:effectLst>
                  <a:glow rad="228600">
                    <a:schemeClr val="accent1">
                      <a:satMod val="175000"/>
                      <a:alpha val="40000"/>
                    </a:schemeClr>
                  </a:glow>
                  <a:outerShdw blurRad="38100" dist="38100" dir="2700000" algn="tl">
                    <a:srgbClr val="000000">
                      <a:alpha val="43137"/>
                    </a:srgbClr>
                  </a:outerShdw>
                </a:effectLst>
                <a:latin typeface="Arial" pitchFamily="34" charset="0"/>
                <a:cs typeface="Arial" pitchFamily="34" charset="0"/>
              </a:rPr>
              <a:t>want </a:t>
            </a:r>
            <a:r>
              <a:rPr lang="en-US" sz="3100" b="1" dirty="0">
                <a:solidFill>
                  <a:prstClr val="white"/>
                </a:solidFill>
                <a:effectLst>
                  <a:glow rad="228600">
                    <a:schemeClr val="accent1">
                      <a:satMod val="175000"/>
                      <a:alpha val="40000"/>
                    </a:schemeClr>
                  </a:glow>
                  <a:outerShdw blurRad="38100" dist="38100" dir="2700000" algn="tl">
                    <a:srgbClr val="000000">
                      <a:alpha val="43137"/>
                    </a:srgbClr>
                  </a:outerShdw>
                </a:effectLst>
                <a:latin typeface="Arial" pitchFamily="34" charset="0"/>
                <a:cs typeface="Arial" pitchFamily="34" charset="0"/>
              </a:rPr>
              <a:t>your children to be more devout</a:t>
            </a:r>
            <a:r>
              <a:rPr lang="en-US" sz="3100" b="1" dirty="0" smtClean="0">
                <a:solidFill>
                  <a:prstClr val="white"/>
                </a:solidFill>
                <a:effectLst>
                  <a:glow rad="228600">
                    <a:schemeClr val="accent1">
                      <a:satMod val="175000"/>
                      <a:alpha val="40000"/>
                    </a:schemeClr>
                  </a:glow>
                  <a:outerShdw blurRad="38100" dist="38100" dir="2700000" algn="tl">
                    <a:srgbClr val="000000">
                      <a:alpha val="43137"/>
                    </a:srgbClr>
                  </a:outerShdw>
                </a:effectLst>
                <a:latin typeface="Arial" pitchFamily="34" charset="0"/>
                <a:cs typeface="Arial" pitchFamily="34" charset="0"/>
              </a:rPr>
              <a:t>?</a:t>
            </a:r>
            <a:endParaRPr lang="en-US" sz="3100" b="1" dirty="0" smtClean="0">
              <a:solidFill>
                <a:prstClr val="white"/>
              </a:solidFill>
              <a:effectLst>
                <a:glow rad="228600">
                  <a:schemeClr val="accent1">
                    <a:satMod val="175000"/>
                    <a:alpha val="40000"/>
                  </a:schemeClr>
                </a:glow>
                <a:outerShdw blurRad="38100" dist="38100" dir="2700000" algn="tl">
                  <a:srgbClr val="000000">
                    <a:alpha val="43137"/>
                  </a:srgbClr>
                </a:outerShdw>
              </a:effectLst>
              <a:latin typeface="Arial" pitchFamily="34" charset="0"/>
              <a:cs typeface="Arial" pitchFamily="34" charset="0"/>
            </a:endParaRPr>
          </a:p>
        </p:txBody>
      </p:sp>
      <p:sp>
        <p:nvSpPr>
          <p:cNvPr id="3" name="Rectangle 2"/>
          <p:cNvSpPr/>
          <p:nvPr/>
        </p:nvSpPr>
        <p:spPr>
          <a:xfrm>
            <a:off x="0" y="3726660"/>
            <a:ext cx="9144000" cy="2123658"/>
          </a:xfrm>
          <a:prstGeom prst="rect">
            <a:avLst/>
          </a:prstGeom>
          <a:solidFill>
            <a:schemeClr val="bg1"/>
          </a:solidFill>
        </p:spPr>
        <p:txBody>
          <a:bodyPr wrap="square">
            <a:spAutoFit/>
          </a:bodyPr>
          <a:lstStyle/>
          <a:p>
            <a:pPr algn="just"/>
            <a:r>
              <a:rPr lang="en-CA" sz="4400" b="1" dirty="0" err="1" smtClean="0">
                <a:solidFill>
                  <a:srgbClr val="800000"/>
                </a:solidFill>
                <a:latin typeface="Georgia" panose="02040502050405020303" pitchFamily="18" charset="0"/>
              </a:rPr>
              <a:t>Prov</a:t>
            </a:r>
            <a:r>
              <a:rPr lang="en-CA" sz="4400" b="1" dirty="0" smtClean="0">
                <a:solidFill>
                  <a:srgbClr val="800000"/>
                </a:solidFill>
                <a:latin typeface="Georgia" panose="02040502050405020303" pitchFamily="18" charset="0"/>
              </a:rPr>
              <a:t> </a:t>
            </a:r>
            <a:r>
              <a:rPr lang="en-CA" sz="4400" b="1" dirty="0">
                <a:solidFill>
                  <a:srgbClr val="800000"/>
                </a:solidFill>
                <a:latin typeface="Georgia" panose="02040502050405020303" pitchFamily="18" charset="0"/>
              </a:rPr>
              <a:t>22:6</a:t>
            </a:r>
            <a:r>
              <a:rPr lang="en-CA" sz="4400" dirty="0">
                <a:solidFill>
                  <a:prstClr val="black"/>
                </a:solidFill>
                <a:latin typeface="Georgia" panose="02040502050405020303" pitchFamily="18" charset="0"/>
              </a:rPr>
              <a:t>  Train up a child in the way he should go, </a:t>
            </a:r>
            <a:r>
              <a:rPr lang="en-CA" sz="4400" dirty="0" smtClean="0">
                <a:solidFill>
                  <a:prstClr val="black"/>
                </a:solidFill>
                <a:latin typeface="Georgia" panose="02040502050405020303" pitchFamily="18" charset="0"/>
              </a:rPr>
              <a:t>and </a:t>
            </a:r>
            <a:r>
              <a:rPr lang="en-CA" sz="4400" dirty="0">
                <a:solidFill>
                  <a:prstClr val="black"/>
                </a:solidFill>
                <a:latin typeface="Georgia" panose="02040502050405020303" pitchFamily="18" charset="0"/>
              </a:rPr>
              <a:t>when he is old he will not depart from it. </a:t>
            </a:r>
          </a:p>
        </p:txBody>
      </p:sp>
      <p:sp>
        <p:nvSpPr>
          <p:cNvPr id="5" name="Rectangle 4"/>
          <p:cNvSpPr/>
          <p:nvPr/>
        </p:nvSpPr>
        <p:spPr>
          <a:xfrm>
            <a:off x="0" y="3726660"/>
            <a:ext cx="9144000" cy="2862322"/>
          </a:xfrm>
          <a:prstGeom prst="rect">
            <a:avLst/>
          </a:prstGeom>
          <a:solidFill>
            <a:schemeClr val="bg1"/>
          </a:solidFill>
        </p:spPr>
        <p:txBody>
          <a:bodyPr wrap="square">
            <a:spAutoFit/>
          </a:bodyPr>
          <a:lstStyle/>
          <a:p>
            <a:pPr algn="just"/>
            <a:r>
              <a:rPr lang="en-CA" sz="3600" b="1" dirty="0" err="1" smtClean="0">
                <a:solidFill>
                  <a:srgbClr val="800000"/>
                </a:solidFill>
                <a:latin typeface="Georgia" panose="02040502050405020303" pitchFamily="18" charset="0"/>
              </a:rPr>
              <a:t>Deut</a:t>
            </a:r>
            <a:r>
              <a:rPr lang="en-CA" sz="3600" b="1" dirty="0" smtClean="0">
                <a:solidFill>
                  <a:srgbClr val="800000"/>
                </a:solidFill>
                <a:latin typeface="Georgia" panose="02040502050405020303" pitchFamily="18" charset="0"/>
              </a:rPr>
              <a:t> </a:t>
            </a:r>
            <a:r>
              <a:rPr lang="en-CA" sz="3600" b="1" dirty="0">
                <a:solidFill>
                  <a:srgbClr val="800000"/>
                </a:solidFill>
                <a:latin typeface="Georgia" panose="02040502050405020303" pitchFamily="18" charset="0"/>
              </a:rPr>
              <a:t>6:7</a:t>
            </a:r>
            <a:r>
              <a:rPr lang="en-CA" sz="3600" dirty="0">
                <a:solidFill>
                  <a:prstClr val="black"/>
                </a:solidFill>
                <a:latin typeface="Georgia" panose="02040502050405020303" pitchFamily="18" charset="0"/>
              </a:rPr>
              <a:t>  You shall teach them diligently to your children, and shall talk of them when you sit in your house, when you walk by the way, when you lie down, and when you rise up. </a:t>
            </a:r>
          </a:p>
        </p:txBody>
      </p:sp>
    </p:spTree>
    <p:extLst>
      <p:ext uri="{BB962C8B-B14F-4D97-AF65-F5344CB8AC3E}">
        <p14:creationId xmlns:p14="http://schemas.microsoft.com/office/powerpoint/2010/main" val="9343882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2987997"/>
            <a:ext cx="8992721" cy="769441"/>
          </a:xfrm>
          <a:prstGeom prst="rect">
            <a:avLst/>
          </a:prstGeom>
          <a:noFill/>
        </p:spPr>
        <p:txBody>
          <a:bodyPr wrap="square">
            <a:spAutoFit/>
          </a:bodyPr>
          <a:lstStyle/>
          <a:p>
            <a:pPr>
              <a:defRPr/>
            </a:pPr>
            <a:r>
              <a:rPr lang="en-US" sz="4400" b="1" dirty="0" smtClean="0">
                <a:solidFill>
                  <a:prstClr val="white"/>
                </a:solidFill>
                <a:effectLst>
                  <a:glow rad="228600">
                    <a:schemeClr val="accent1">
                      <a:satMod val="175000"/>
                      <a:alpha val="40000"/>
                    </a:schemeClr>
                  </a:glow>
                  <a:outerShdw blurRad="38100" dist="38100" dir="2700000" algn="tl">
                    <a:srgbClr val="000000">
                      <a:alpha val="43137"/>
                    </a:srgbClr>
                  </a:outerShdw>
                </a:effectLst>
                <a:latin typeface="Arial" pitchFamily="34" charset="0"/>
                <a:cs typeface="Arial" pitchFamily="34" charset="0"/>
              </a:rPr>
              <a:t>Do </a:t>
            </a:r>
            <a:r>
              <a:rPr lang="en-US" sz="4400" b="1" dirty="0">
                <a:solidFill>
                  <a:prstClr val="white"/>
                </a:solidFill>
                <a:effectLst>
                  <a:glow rad="228600">
                    <a:schemeClr val="accent1">
                      <a:satMod val="175000"/>
                      <a:alpha val="40000"/>
                    </a:schemeClr>
                  </a:glow>
                  <a:outerShdw blurRad="38100" dist="38100" dir="2700000" algn="tl">
                    <a:srgbClr val="000000">
                      <a:alpha val="43137"/>
                    </a:srgbClr>
                  </a:outerShdw>
                </a:effectLst>
                <a:latin typeface="Arial" pitchFamily="34" charset="0"/>
                <a:cs typeface="Arial" pitchFamily="34" charset="0"/>
              </a:rPr>
              <a:t>you </a:t>
            </a:r>
            <a:r>
              <a:rPr lang="en-US" sz="4400" b="1" dirty="0" smtClean="0">
                <a:solidFill>
                  <a:prstClr val="white"/>
                </a:solidFill>
                <a:effectLst>
                  <a:glow rad="228600">
                    <a:schemeClr val="accent1">
                      <a:satMod val="175000"/>
                      <a:alpha val="40000"/>
                    </a:schemeClr>
                  </a:glow>
                  <a:outerShdw blurRad="38100" dist="38100" dir="2700000" algn="tl">
                    <a:srgbClr val="000000">
                      <a:alpha val="43137"/>
                    </a:srgbClr>
                  </a:outerShdw>
                </a:effectLst>
                <a:latin typeface="Arial" pitchFamily="34" charset="0"/>
                <a:cs typeface="Arial" pitchFamily="34" charset="0"/>
              </a:rPr>
              <a:t>really want to be saved?</a:t>
            </a:r>
            <a:endParaRPr lang="en-US" sz="4400" b="1" dirty="0" smtClean="0">
              <a:solidFill>
                <a:prstClr val="white"/>
              </a:solidFill>
              <a:effectLst>
                <a:glow rad="228600">
                  <a:schemeClr val="accent1">
                    <a:satMod val="175000"/>
                    <a:alpha val="40000"/>
                  </a:schemeClr>
                </a:glow>
                <a:outerShdw blurRad="38100" dist="38100" dir="2700000" algn="tl">
                  <a:srgbClr val="000000">
                    <a:alpha val="43137"/>
                  </a:srgbClr>
                </a:outerShdw>
              </a:effectLst>
              <a:latin typeface="Arial" pitchFamily="34" charset="0"/>
              <a:cs typeface="Arial" pitchFamily="34" charset="0"/>
            </a:endParaRPr>
          </a:p>
        </p:txBody>
      </p:sp>
      <p:sp>
        <p:nvSpPr>
          <p:cNvPr id="5" name="AutoShape 4"/>
          <p:cNvSpPr>
            <a:spLocks noChangeArrowheads="1"/>
          </p:cNvSpPr>
          <p:nvPr/>
        </p:nvSpPr>
        <p:spPr bwMode="auto">
          <a:xfrm>
            <a:off x="2365300" y="3649354"/>
            <a:ext cx="4587240" cy="3031803"/>
          </a:xfrm>
          <a:prstGeom prst="horizontalScroll">
            <a:avLst>
              <a:gd name="adj" fmla="val 12500"/>
            </a:avLst>
          </a:prstGeom>
          <a:solidFill>
            <a:schemeClr val="tx1"/>
          </a:solidFill>
          <a:ln w="9525">
            <a:solidFill>
              <a:schemeClr val="bg2"/>
            </a:solidFill>
            <a:round/>
            <a:headEnd/>
            <a:tailEnd/>
          </a:ln>
        </p:spPr>
        <p:txBody>
          <a:bodyPr/>
          <a:lstStyle/>
          <a:p>
            <a:pPr>
              <a:spcBef>
                <a:spcPct val="20000"/>
              </a:spcBef>
              <a:defRPr/>
            </a:pPr>
            <a:r>
              <a:rPr lang="en-US" sz="2000" b="1" dirty="0">
                <a:solidFill>
                  <a:schemeClr val="bg1"/>
                </a:solidFill>
                <a:effectLst>
                  <a:outerShdw blurRad="38100" dist="38100" dir="2700000" algn="tl">
                    <a:srgbClr val="808080"/>
                  </a:outerShdw>
                </a:effectLst>
                <a:latin typeface="Arial" pitchFamily="34" charset="0"/>
                <a:cs typeface="Arial" pitchFamily="34" charset="0"/>
              </a:rPr>
              <a:t>Hear		John 12:48</a:t>
            </a:r>
          </a:p>
          <a:p>
            <a:pPr>
              <a:spcBef>
                <a:spcPct val="20000"/>
              </a:spcBef>
              <a:defRPr/>
            </a:pPr>
            <a:r>
              <a:rPr lang="en-US" sz="2000" b="1" dirty="0">
                <a:solidFill>
                  <a:schemeClr val="bg1"/>
                </a:solidFill>
                <a:effectLst>
                  <a:outerShdw blurRad="38100" dist="38100" dir="2700000" algn="tl">
                    <a:srgbClr val="808080"/>
                  </a:outerShdw>
                </a:effectLst>
                <a:latin typeface="Arial" pitchFamily="34" charset="0"/>
                <a:cs typeface="Arial" pitchFamily="34" charset="0"/>
              </a:rPr>
              <a:t>Believe		John 8:24</a:t>
            </a:r>
          </a:p>
          <a:p>
            <a:pPr>
              <a:spcBef>
                <a:spcPct val="20000"/>
              </a:spcBef>
              <a:defRPr/>
            </a:pPr>
            <a:r>
              <a:rPr lang="en-US" sz="2000" b="1" dirty="0">
                <a:solidFill>
                  <a:schemeClr val="bg1"/>
                </a:solidFill>
                <a:effectLst>
                  <a:outerShdw blurRad="38100" dist="38100" dir="2700000" algn="tl">
                    <a:srgbClr val="808080"/>
                  </a:outerShdw>
                </a:effectLst>
                <a:latin typeface="Arial" pitchFamily="34" charset="0"/>
                <a:cs typeface="Arial" pitchFamily="34" charset="0"/>
              </a:rPr>
              <a:t>Repent		Luke 13:3</a:t>
            </a:r>
          </a:p>
          <a:p>
            <a:pPr>
              <a:spcBef>
                <a:spcPct val="20000"/>
              </a:spcBef>
              <a:defRPr/>
            </a:pPr>
            <a:r>
              <a:rPr lang="en-US" sz="2000" b="1" dirty="0">
                <a:solidFill>
                  <a:schemeClr val="bg1"/>
                </a:solidFill>
                <a:effectLst>
                  <a:outerShdw blurRad="38100" dist="38100" dir="2700000" algn="tl">
                    <a:srgbClr val="808080"/>
                  </a:outerShdw>
                </a:effectLst>
                <a:latin typeface="Arial" pitchFamily="34" charset="0"/>
                <a:cs typeface="Arial" pitchFamily="34" charset="0"/>
              </a:rPr>
              <a:t>Confess	Matt. 10:32-33</a:t>
            </a:r>
          </a:p>
          <a:p>
            <a:pPr>
              <a:spcBef>
                <a:spcPct val="20000"/>
              </a:spcBef>
              <a:defRPr/>
            </a:pPr>
            <a:r>
              <a:rPr lang="en-US" sz="2000" b="1" dirty="0">
                <a:solidFill>
                  <a:schemeClr val="bg1"/>
                </a:solidFill>
                <a:effectLst>
                  <a:outerShdw blurRad="38100" dist="38100" dir="2700000" algn="tl">
                    <a:srgbClr val="808080"/>
                  </a:outerShdw>
                </a:effectLst>
                <a:latin typeface="Arial" pitchFamily="34" charset="0"/>
                <a:cs typeface="Arial" pitchFamily="34" charset="0"/>
              </a:rPr>
              <a:t>Baptized	Mark 16:16</a:t>
            </a:r>
          </a:p>
          <a:p>
            <a:pPr>
              <a:spcBef>
                <a:spcPct val="20000"/>
              </a:spcBef>
              <a:defRPr/>
            </a:pPr>
            <a:r>
              <a:rPr lang="en-US" sz="2000" b="1" dirty="0">
                <a:solidFill>
                  <a:schemeClr val="bg1"/>
                </a:solidFill>
                <a:effectLst>
                  <a:outerShdw blurRad="38100" dist="38100" dir="2700000" algn="tl">
                    <a:srgbClr val="808080"/>
                  </a:outerShdw>
                </a:effectLst>
                <a:latin typeface="Arial" pitchFamily="34" charset="0"/>
                <a:cs typeface="Arial" pitchFamily="34" charset="0"/>
              </a:rPr>
              <a:t>Faithful	</a:t>
            </a:r>
            <a:r>
              <a:rPr lang="en-US" sz="2000" b="1" dirty="0" smtClean="0">
                <a:solidFill>
                  <a:schemeClr val="bg1"/>
                </a:solidFill>
                <a:effectLst>
                  <a:outerShdw blurRad="38100" dist="38100" dir="2700000" algn="tl">
                    <a:srgbClr val="808080"/>
                  </a:outerShdw>
                </a:effectLst>
                <a:latin typeface="Arial" pitchFamily="34" charset="0"/>
                <a:cs typeface="Arial" pitchFamily="34" charset="0"/>
              </a:rPr>
              <a:t>Matt</a:t>
            </a:r>
            <a:r>
              <a:rPr lang="en-US" sz="2000" b="1" dirty="0">
                <a:solidFill>
                  <a:schemeClr val="bg1"/>
                </a:solidFill>
                <a:effectLst>
                  <a:outerShdw blurRad="38100" dist="38100" dir="2700000" algn="tl">
                    <a:srgbClr val="808080"/>
                  </a:outerShdw>
                </a:effectLst>
                <a:latin typeface="Arial" pitchFamily="34" charset="0"/>
                <a:cs typeface="Arial" pitchFamily="34" charset="0"/>
              </a:rPr>
              <a:t>. 24:13</a:t>
            </a:r>
          </a:p>
          <a:p>
            <a:pPr marL="342900" indent="-342900" algn="r">
              <a:spcBef>
                <a:spcPct val="20000"/>
              </a:spcBef>
              <a:defRPr/>
            </a:pPr>
            <a:endParaRPr lang="en-US" sz="2800" i="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5705102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0" y="0"/>
            <a:ext cx="3658377" cy="6832640"/>
          </a:xfrm>
          <a:prstGeom prst="rect">
            <a:avLst/>
          </a:prstGeom>
          <a:solidFill>
            <a:srgbClr val="FFFFFF">
              <a:alpha val="6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fontAlgn="base" hangingPunct="1">
              <a:spcBef>
                <a:spcPct val="0"/>
              </a:spcBef>
              <a:spcAft>
                <a:spcPct val="0"/>
              </a:spcAft>
            </a:pPr>
            <a:r>
              <a:rPr lang="en-US" sz="2400" b="1" dirty="0">
                <a:solidFill>
                  <a:srgbClr val="FF0000"/>
                </a:solidFill>
                <a:latin typeface="Arial" charset="0"/>
              </a:rPr>
              <a:t>John </a:t>
            </a:r>
            <a:r>
              <a:rPr lang="en-US" sz="2400" b="1" dirty="0" smtClean="0">
                <a:solidFill>
                  <a:srgbClr val="FF0000"/>
                </a:solidFill>
                <a:latin typeface="Arial" charset="0"/>
              </a:rPr>
              <a:t>5:2-4</a:t>
            </a:r>
            <a:endParaRPr lang="en-US" sz="2400" b="1" dirty="0">
              <a:solidFill>
                <a:srgbClr val="FF0000"/>
              </a:solidFill>
              <a:latin typeface="Arial" charset="0"/>
            </a:endParaRPr>
          </a:p>
          <a:p>
            <a:pPr eaLnBrk="1" fontAlgn="base" hangingPunct="1">
              <a:spcBef>
                <a:spcPct val="0"/>
              </a:spcBef>
              <a:spcAft>
                <a:spcPct val="0"/>
              </a:spcAft>
            </a:pPr>
            <a:r>
              <a:rPr lang="en-US" sz="2300" b="1" dirty="0" smtClean="0">
                <a:solidFill>
                  <a:prstClr val="black"/>
                </a:solidFill>
                <a:latin typeface="Arial" charset="0"/>
              </a:rPr>
              <a:t>Now </a:t>
            </a:r>
            <a:r>
              <a:rPr lang="en-US" sz="2300" b="1" dirty="0">
                <a:solidFill>
                  <a:prstClr val="black"/>
                </a:solidFill>
                <a:latin typeface="Arial" charset="0"/>
              </a:rPr>
              <a:t>there is in Jerusalem by the Sheep Gate a </a:t>
            </a:r>
            <a:r>
              <a:rPr lang="en-US" sz="2300" b="1" u="sng" dirty="0">
                <a:solidFill>
                  <a:prstClr val="black"/>
                </a:solidFill>
                <a:latin typeface="Arial" charset="0"/>
              </a:rPr>
              <a:t>pool, which is called in </a:t>
            </a:r>
            <a:r>
              <a:rPr lang="en-US" sz="2300" b="1" u="sng" dirty="0" smtClean="0">
                <a:solidFill>
                  <a:prstClr val="black"/>
                </a:solidFill>
                <a:latin typeface="Arial" charset="0"/>
              </a:rPr>
              <a:t>Hebrew, Bethesda</a:t>
            </a:r>
            <a:r>
              <a:rPr lang="en-US" sz="2300" b="1" dirty="0">
                <a:solidFill>
                  <a:prstClr val="black"/>
                </a:solidFill>
                <a:latin typeface="Arial" charset="0"/>
              </a:rPr>
              <a:t>, having five </a:t>
            </a:r>
            <a:r>
              <a:rPr lang="en-US" sz="2300" b="1" dirty="0" smtClean="0">
                <a:solidFill>
                  <a:prstClr val="black"/>
                </a:solidFill>
                <a:latin typeface="Arial" charset="0"/>
              </a:rPr>
              <a:t>porches. In </a:t>
            </a:r>
            <a:r>
              <a:rPr lang="en-US" sz="2300" b="1" dirty="0">
                <a:solidFill>
                  <a:prstClr val="black"/>
                </a:solidFill>
                <a:latin typeface="Arial" charset="0"/>
              </a:rPr>
              <a:t>these lay a great multitude of sick people, blind, lame, paralyzed, waiting for the moving of the </a:t>
            </a:r>
            <a:r>
              <a:rPr lang="en-US" sz="2300" b="1" dirty="0" smtClean="0">
                <a:solidFill>
                  <a:prstClr val="black"/>
                </a:solidFill>
                <a:latin typeface="Arial" charset="0"/>
              </a:rPr>
              <a:t>water. For </a:t>
            </a:r>
            <a:r>
              <a:rPr lang="en-US" sz="2300" b="1" dirty="0">
                <a:solidFill>
                  <a:prstClr val="black"/>
                </a:solidFill>
                <a:latin typeface="Arial" charset="0"/>
              </a:rPr>
              <a:t>an angel went down at a certain time into the pool and stirred up the water; then whoever stepped in first, after the stirring of the water, was made well </a:t>
            </a:r>
            <a:r>
              <a:rPr lang="en-US" sz="2300" b="1" dirty="0" smtClean="0">
                <a:solidFill>
                  <a:prstClr val="black"/>
                </a:solidFill>
                <a:latin typeface="Arial" charset="0"/>
              </a:rPr>
              <a:t>of whatever </a:t>
            </a:r>
            <a:r>
              <a:rPr lang="en-US" sz="2300" b="1" dirty="0">
                <a:solidFill>
                  <a:prstClr val="black"/>
                </a:solidFill>
                <a:latin typeface="Arial" charset="0"/>
              </a:rPr>
              <a:t>disease he had. </a:t>
            </a:r>
          </a:p>
        </p:txBody>
      </p:sp>
      <p:sp>
        <p:nvSpPr>
          <p:cNvPr id="7" name="Down Arrow Callout 6"/>
          <p:cNvSpPr/>
          <p:nvPr/>
        </p:nvSpPr>
        <p:spPr>
          <a:xfrm>
            <a:off x="5999560" y="3124200"/>
            <a:ext cx="1725776" cy="1752600"/>
          </a:xfrm>
          <a:prstGeom prst="downArrowCallout">
            <a:avLst>
              <a:gd name="adj1" fmla="val 7185"/>
              <a:gd name="adj2" fmla="val 9730"/>
              <a:gd name="adj3" fmla="val 25000"/>
              <a:gd name="adj4" fmla="val 64977"/>
            </a:avLst>
          </a:prstGeom>
          <a:solidFill>
            <a:srgbClr val="FFFFFF">
              <a:alpha val="69804"/>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effectLst>
                  <a:outerShdw blurRad="38100" dist="38100" dir="2700000" algn="tl">
                    <a:srgbClr val="000000">
                      <a:alpha val="43137"/>
                    </a:srgbClr>
                  </a:outerShdw>
                </a:effectLst>
                <a:latin typeface="Arial" pitchFamily="34" charset="0"/>
                <a:cs typeface="Arial" pitchFamily="34" charset="0"/>
              </a:rPr>
              <a:t>Pool of Bethesda</a:t>
            </a:r>
          </a:p>
        </p:txBody>
      </p:sp>
    </p:spTree>
    <p:extLst>
      <p:ext uri="{BB962C8B-B14F-4D97-AF65-F5344CB8AC3E}">
        <p14:creationId xmlns:p14="http://schemas.microsoft.com/office/powerpoint/2010/main" val="6651533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54728"/>
            <a:ext cx="3657601" cy="6947010"/>
          </a:xfrm>
          <a:prstGeom prst="rect">
            <a:avLst/>
          </a:prstGeom>
          <a:ln>
            <a:noFill/>
          </a:ln>
          <a:effectLst>
            <a:softEdge rad="112500"/>
          </a:effectLst>
        </p:spPr>
      </p:pic>
      <p:sp>
        <p:nvSpPr>
          <p:cNvPr id="4" name="TextBox 3"/>
          <p:cNvSpPr txBox="1">
            <a:spLocks noChangeArrowheads="1"/>
          </p:cNvSpPr>
          <p:nvPr/>
        </p:nvSpPr>
        <p:spPr bwMode="auto">
          <a:xfrm>
            <a:off x="90768" y="67890"/>
            <a:ext cx="5395632"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fontAlgn="base" hangingPunct="1">
              <a:spcBef>
                <a:spcPct val="0"/>
              </a:spcBef>
              <a:spcAft>
                <a:spcPct val="0"/>
              </a:spcAft>
            </a:pPr>
            <a:r>
              <a:rPr lang="en-US" sz="2400" b="1" dirty="0">
                <a:solidFill>
                  <a:srgbClr val="FF0000"/>
                </a:solidFill>
                <a:latin typeface="Arial" charset="0"/>
              </a:rPr>
              <a:t>John </a:t>
            </a:r>
            <a:r>
              <a:rPr lang="en-US" sz="2400" b="1" dirty="0" smtClean="0">
                <a:solidFill>
                  <a:srgbClr val="FF0000"/>
                </a:solidFill>
                <a:latin typeface="Arial" charset="0"/>
              </a:rPr>
              <a:t>5:5-7</a:t>
            </a:r>
            <a:endParaRPr lang="en-US" sz="2400" b="1" dirty="0">
              <a:solidFill>
                <a:srgbClr val="FF0000"/>
              </a:solidFill>
              <a:latin typeface="Arial" charset="0"/>
            </a:endParaRPr>
          </a:p>
          <a:p>
            <a:pPr eaLnBrk="1" fontAlgn="base" hangingPunct="1">
              <a:spcBef>
                <a:spcPct val="0"/>
              </a:spcBef>
              <a:spcAft>
                <a:spcPct val="0"/>
              </a:spcAft>
            </a:pPr>
            <a:r>
              <a:rPr lang="en-US" sz="2400" b="1" dirty="0">
                <a:solidFill>
                  <a:prstClr val="black"/>
                </a:solidFill>
                <a:latin typeface="Arial" charset="0"/>
              </a:rPr>
              <a:t>Now a certain man was there who had an infirmity thirty-eight years. </a:t>
            </a:r>
          </a:p>
          <a:p>
            <a:pPr eaLnBrk="1" fontAlgn="base" hangingPunct="1">
              <a:spcBef>
                <a:spcPct val="0"/>
              </a:spcBef>
              <a:spcAft>
                <a:spcPct val="0"/>
              </a:spcAft>
            </a:pPr>
            <a:r>
              <a:rPr lang="en-US" sz="2400" b="1" dirty="0" smtClean="0">
                <a:solidFill>
                  <a:prstClr val="black"/>
                </a:solidFill>
                <a:latin typeface="Arial" charset="0"/>
              </a:rPr>
              <a:t>When </a:t>
            </a:r>
            <a:r>
              <a:rPr lang="en-US" sz="2400" b="1" dirty="0">
                <a:solidFill>
                  <a:prstClr val="black"/>
                </a:solidFill>
                <a:latin typeface="Arial" charset="0"/>
              </a:rPr>
              <a:t>Jesus saw him lying there, and knew that he already had been in that condition a long time, He said to him</a:t>
            </a:r>
            <a:r>
              <a:rPr lang="en-US" sz="2400" b="1" dirty="0" smtClean="0">
                <a:solidFill>
                  <a:prstClr val="black"/>
                </a:solidFill>
                <a:latin typeface="Arial" charset="0"/>
              </a:rPr>
              <a:t>,</a:t>
            </a:r>
          </a:p>
          <a:p>
            <a:pPr eaLnBrk="1" fontAlgn="base" hangingPunct="1">
              <a:spcBef>
                <a:spcPct val="0"/>
              </a:spcBef>
              <a:spcAft>
                <a:spcPct val="0"/>
              </a:spcAft>
            </a:pPr>
            <a:endParaRPr lang="en-US" sz="1000" b="1" dirty="0">
              <a:solidFill>
                <a:prstClr val="black"/>
              </a:solidFill>
              <a:effectLst>
                <a:outerShdw blurRad="38100" dist="38100" dir="2700000" algn="tl">
                  <a:srgbClr val="000000">
                    <a:alpha val="43137"/>
                  </a:srgbClr>
                </a:outerShdw>
                <a:reflection blurRad="6350" stA="55000" endA="300" endPos="45500" dir="5400000" sy="-100000" algn="bl" rotWithShape="0"/>
              </a:effectLst>
              <a:latin typeface="Arial" charset="0"/>
            </a:endParaRPr>
          </a:p>
          <a:p>
            <a:pPr algn="ctr" eaLnBrk="1" fontAlgn="base" hangingPunct="1">
              <a:spcBef>
                <a:spcPct val="0"/>
              </a:spcBef>
              <a:spcAft>
                <a:spcPct val="0"/>
              </a:spcAft>
            </a:pPr>
            <a:r>
              <a:rPr lang="en-US" sz="3600" b="1" dirty="0" smtClean="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Arial" charset="0"/>
              </a:rPr>
              <a:t>“</a:t>
            </a:r>
            <a:r>
              <a:rPr lang="en-US" sz="3600" b="1" dirty="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Arial" charset="0"/>
              </a:rPr>
              <a:t>Do you want to be made well?”</a:t>
            </a:r>
          </a:p>
        </p:txBody>
      </p:sp>
      <p:sp>
        <p:nvSpPr>
          <p:cNvPr id="7" name="TextBox 6"/>
          <p:cNvSpPr txBox="1"/>
          <p:nvPr/>
        </p:nvSpPr>
        <p:spPr>
          <a:xfrm>
            <a:off x="134472" y="4466082"/>
            <a:ext cx="5351928" cy="646331"/>
          </a:xfrm>
          <a:prstGeom prst="rect">
            <a:avLst/>
          </a:prstGeom>
          <a:noFill/>
        </p:spPr>
        <p:txBody>
          <a:bodyPr wrap="square">
            <a:spAutoFit/>
          </a:bodyPr>
          <a:lstStyle/>
          <a:p>
            <a:pPr algn="ctr">
              <a:defRPr/>
            </a:pPr>
            <a:r>
              <a:rPr lang="en-US" sz="3600" b="1" dirty="0">
                <a:solidFill>
                  <a:srgbClr val="FF0000"/>
                </a:solidFill>
                <a:effectLst>
                  <a:outerShdw blurRad="38100" dist="38100" dir="2700000" algn="tl">
                    <a:srgbClr val="000000">
                      <a:alpha val="43137"/>
                    </a:srgbClr>
                  </a:outerShdw>
                </a:effectLst>
                <a:cs typeface="Arial" charset="0"/>
              </a:rPr>
              <a:t>What did the man answer</a:t>
            </a:r>
            <a:r>
              <a:rPr lang="en-US" sz="3600" b="1" dirty="0" smtClean="0">
                <a:solidFill>
                  <a:srgbClr val="FF0000"/>
                </a:solidFill>
                <a:effectLst>
                  <a:outerShdw blurRad="38100" dist="38100" dir="2700000" algn="tl">
                    <a:srgbClr val="000000">
                      <a:alpha val="43137"/>
                    </a:srgbClr>
                  </a:outerShdw>
                </a:effectLst>
                <a:cs typeface="Arial" charset="0"/>
              </a:rPr>
              <a:t>?</a:t>
            </a:r>
            <a:endParaRPr lang="en-US" sz="3600" b="1" dirty="0">
              <a:solidFill>
                <a:srgbClr val="FF0000"/>
              </a:solidFill>
              <a:effectLst>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20153414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54728"/>
            <a:ext cx="3657601" cy="6947010"/>
          </a:xfrm>
          <a:prstGeom prst="rect">
            <a:avLst/>
          </a:prstGeom>
          <a:ln>
            <a:noFill/>
          </a:ln>
          <a:effectLst>
            <a:softEdge rad="112500"/>
          </a:effectLst>
        </p:spPr>
      </p:pic>
      <p:sp>
        <p:nvSpPr>
          <p:cNvPr id="4" name="TextBox 3"/>
          <p:cNvSpPr txBox="1">
            <a:spLocks noChangeArrowheads="1"/>
          </p:cNvSpPr>
          <p:nvPr/>
        </p:nvSpPr>
        <p:spPr bwMode="auto">
          <a:xfrm>
            <a:off x="90768" y="67890"/>
            <a:ext cx="5395632"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fontAlgn="base" hangingPunct="1">
              <a:spcBef>
                <a:spcPct val="0"/>
              </a:spcBef>
              <a:spcAft>
                <a:spcPct val="0"/>
              </a:spcAft>
            </a:pPr>
            <a:r>
              <a:rPr lang="en-US" sz="2400" b="1" dirty="0">
                <a:solidFill>
                  <a:srgbClr val="FF0000"/>
                </a:solidFill>
                <a:latin typeface="Arial" charset="0"/>
              </a:rPr>
              <a:t>John </a:t>
            </a:r>
            <a:r>
              <a:rPr lang="en-US" sz="2400" b="1" dirty="0" smtClean="0">
                <a:solidFill>
                  <a:srgbClr val="FF0000"/>
                </a:solidFill>
                <a:latin typeface="Arial" charset="0"/>
              </a:rPr>
              <a:t>5:5-7</a:t>
            </a:r>
            <a:endParaRPr lang="en-US" sz="2400" b="1" dirty="0">
              <a:solidFill>
                <a:srgbClr val="FF0000"/>
              </a:solidFill>
              <a:latin typeface="Arial" charset="0"/>
            </a:endParaRPr>
          </a:p>
          <a:p>
            <a:pPr eaLnBrk="1" fontAlgn="base" hangingPunct="1">
              <a:spcBef>
                <a:spcPct val="0"/>
              </a:spcBef>
              <a:spcAft>
                <a:spcPct val="0"/>
              </a:spcAft>
            </a:pPr>
            <a:r>
              <a:rPr lang="en-US" sz="2400" b="1" dirty="0">
                <a:solidFill>
                  <a:prstClr val="black"/>
                </a:solidFill>
                <a:latin typeface="Arial" charset="0"/>
              </a:rPr>
              <a:t>Now a certain man was there who had an infirmity thirty-eight years. </a:t>
            </a:r>
          </a:p>
          <a:p>
            <a:pPr eaLnBrk="1" fontAlgn="base" hangingPunct="1">
              <a:spcBef>
                <a:spcPct val="0"/>
              </a:spcBef>
              <a:spcAft>
                <a:spcPct val="0"/>
              </a:spcAft>
            </a:pPr>
            <a:r>
              <a:rPr lang="en-US" sz="2400" b="1" dirty="0" smtClean="0">
                <a:solidFill>
                  <a:prstClr val="black"/>
                </a:solidFill>
                <a:latin typeface="Arial" charset="0"/>
              </a:rPr>
              <a:t>When </a:t>
            </a:r>
            <a:r>
              <a:rPr lang="en-US" sz="2400" b="1" dirty="0">
                <a:solidFill>
                  <a:prstClr val="black"/>
                </a:solidFill>
                <a:latin typeface="Arial" charset="0"/>
              </a:rPr>
              <a:t>Jesus saw him lying there, and knew that he already had been in that condition a long time, He said to him</a:t>
            </a:r>
            <a:r>
              <a:rPr lang="en-US" sz="2400" b="1" dirty="0" smtClean="0">
                <a:solidFill>
                  <a:prstClr val="black"/>
                </a:solidFill>
                <a:latin typeface="Arial" charset="0"/>
              </a:rPr>
              <a:t>,</a:t>
            </a:r>
          </a:p>
          <a:p>
            <a:pPr eaLnBrk="1" fontAlgn="base" hangingPunct="1">
              <a:spcBef>
                <a:spcPct val="0"/>
              </a:spcBef>
              <a:spcAft>
                <a:spcPct val="0"/>
              </a:spcAft>
            </a:pPr>
            <a:endParaRPr lang="en-US" sz="1000" b="1" dirty="0">
              <a:solidFill>
                <a:prstClr val="black"/>
              </a:solidFill>
              <a:effectLst>
                <a:outerShdw blurRad="38100" dist="38100" dir="2700000" algn="tl">
                  <a:srgbClr val="000000">
                    <a:alpha val="43137"/>
                  </a:srgbClr>
                </a:outerShdw>
                <a:reflection blurRad="6350" stA="55000" endA="300" endPos="45500" dir="5400000" sy="-100000" algn="bl" rotWithShape="0"/>
              </a:effectLst>
              <a:latin typeface="Arial" charset="0"/>
            </a:endParaRPr>
          </a:p>
          <a:p>
            <a:pPr algn="ctr" eaLnBrk="1" fontAlgn="base" hangingPunct="1">
              <a:spcBef>
                <a:spcPct val="0"/>
              </a:spcBef>
              <a:spcAft>
                <a:spcPct val="0"/>
              </a:spcAft>
            </a:pPr>
            <a:r>
              <a:rPr lang="en-US" sz="3600" b="1" dirty="0" smtClean="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Arial" charset="0"/>
              </a:rPr>
              <a:t>“</a:t>
            </a:r>
            <a:r>
              <a:rPr lang="en-US" sz="3600" b="1" dirty="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Arial" charset="0"/>
              </a:rPr>
              <a:t>Do you want to be made well?”</a:t>
            </a:r>
          </a:p>
        </p:txBody>
      </p:sp>
      <p:sp>
        <p:nvSpPr>
          <p:cNvPr id="5" name="Rectangle 4"/>
          <p:cNvSpPr/>
          <p:nvPr/>
        </p:nvSpPr>
        <p:spPr>
          <a:xfrm>
            <a:off x="230253" y="5158114"/>
            <a:ext cx="5256147" cy="1569660"/>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"Sir, I have no man to put me into the pool when the water is stirred up; but while I am coming, another steps down before me." </a:t>
            </a:r>
          </a:p>
        </p:txBody>
      </p:sp>
      <p:sp>
        <p:nvSpPr>
          <p:cNvPr id="8" name="TextBox 7"/>
          <p:cNvSpPr txBox="1"/>
          <p:nvPr/>
        </p:nvSpPr>
        <p:spPr>
          <a:xfrm>
            <a:off x="134472" y="4466082"/>
            <a:ext cx="5351928" cy="646331"/>
          </a:xfrm>
          <a:prstGeom prst="rect">
            <a:avLst/>
          </a:prstGeom>
          <a:noFill/>
        </p:spPr>
        <p:txBody>
          <a:bodyPr wrap="square">
            <a:spAutoFit/>
          </a:bodyPr>
          <a:lstStyle/>
          <a:p>
            <a:pPr algn="ctr">
              <a:defRPr/>
            </a:pPr>
            <a:r>
              <a:rPr lang="en-US" sz="3600" b="1" dirty="0">
                <a:solidFill>
                  <a:srgbClr val="FF0000"/>
                </a:solidFill>
                <a:effectLst>
                  <a:outerShdw blurRad="38100" dist="38100" dir="2700000" algn="tl">
                    <a:srgbClr val="000000">
                      <a:alpha val="43137"/>
                    </a:srgbClr>
                  </a:outerShdw>
                </a:effectLst>
                <a:cs typeface="Arial" charset="0"/>
              </a:rPr>
              <a:t>What did the man answer</a:t>
            </a:r>
            <a:r>
              <a:rPr lang="en-US" sz="3600" b="1" dirty="0" smtClean="0">
                <a:solidFill>
                  <a:srgbClr val="FF0000"/>
                </a:solidFill>
                <a:effectLst>
                  <a:outerShdw blurRad="38100" dist="38100" dir="2700000" algn="tl">
                    <a:srgbClr val="000000">
                      <a:alpha val="43137"/>
                    </a:srgbClr>
                  </a:outerShdw>
                </a:effectLst>
                <a:cs typeface="Arial" charset="0"/>
              </a:rPr>
              <a:t>?</a:t>
            </a:r>
            <a:endParaRPr lang="en-US" sz="3600" b="1" dirty="0">
              <a:solidFill>
                <a:srgbClr val="FF0000"/>
              </a:solidFill>
              <a:effectLst>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1849494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139" y="3126721"/>
            <a:ext cx="4865329"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sz="2600" b="1" i="1" dirty="0" smtClean="0">
                <a:solidFill>
                  <a:schemeClr val="bg1"/>
                </a:solidFill>
                <a:latin typeface="Arial" panose="020B0604020202020204" pitchFamily="34" charset="0"/>
                <a:cs typeface="Arial" panose="020B0604020202020204" pitchFamily="34" charset="0"/>
              </a:rPr>
              <a:t>“Men </a:t>
            </a:r>
            <a:r>
              <a:rPr lang="en-US" sz="2600" b="1" i="1" dirty="0">
                <a:solidFill>
                  <a:schemeClr val="bg1"/>
                </a:solidFill>
                <a:latin typeface="Arial" panose="020B0604020202020204" pitchFamily="34" charset="0"/>
                <a:cs typeface="Arial" panose="020B0604020202020204" pitchFamily="34" charset="0"/>
              </a:rPr>
              <a:t>are anxious to improve their circumstances, but are unwilling to improve themselves; they therefore remain </a:t>
            </a:r>
            <a:r>
              <a:rPr lang="en-US" sz="2600" b="1" i="1" dirty="0" smtClean="0">
                <a:solidFill>
                  <a:schemeClr val="bg1"/>
                </a:solidFill>
                <a:latin typeface="Arial" panose="020B0604020202020204" pitchFamily="34" charset="0"/>
                <a:cs typeface="Arial" panose="020B0604020202020204" pitchFamily="34" charset="0"/>
              </a:rPr>
              <a:t>bound”</a:t>
            </a:r>
            <a:r>
              <a:rPr lang="en-US" sz="2600" b="1" dirty="0">
                <a:solidFill>
                  <a:srgbClr val="FFFF00"/>
                </a:solidFill>
                <a:latin typeface="Arial" panose="020B0604020202020204" pitchFamily="34" charset="0"/>
                <a:cs typeface="Arial" panose="020B0604020202020204" pitchFamily="34" charset="0"/>
              </a:rPr>
              <a:t/>
            </a:r>
            <a:br>
              <a:rPr lang="en-US" sz="2600" b="1" dirty="0">
                <a:solidFill>
                  <a:srgbClr val="FFFF00"/>
                </a:solidFill>
                <a:latin typeface="Arial" panose="020B0604020202020204" pitchFamily="34" charset="0"/>
                <a:cs typeface="Arial" panose="020B0604020202020204" pitchFamily="34" charset="0"/>
              </a:rPr>
            </a:br>
            <a:endParaRPr lang="en-US" sz="2600" b="1" dirty="0" smtClean="0">
              <a:solidFill>
                <a:srgbClr val="FFFF00"/>
              </a:solidFill>
              <a:latin typeface="Arial" panose="020B0604020202020204" pitchFamily="34" charset="0"/>
              <a:cs typeface="Arial" panose="020B0604020202020204" pitchFamily="34" charset="0"/>
            </a:endParaRPr>
          </a:p>
          <a:p>
            <a:pPr eaLnBrk="1" fontAlgn="base" hangingPunct="1">
              <a:spcBef>
                <a:spcPct val="0"/>
              </a:spcBef>
              <a:spcAft>
                <a:spcPct val="0"/>
              </a:spcAft>
            </a:pPr>
            <a:r>
              <a:rPr lang="en-US" sz="2600" b="1" dirty="0" smtClean="0">
                <a:solidFill>
                  <a:srgbClr val="FFFF00"/>
                </a:solidFill>
                <a:latin typeface="Arial" panose="020B0604020202020204" pitchFamily="34" charset="0"/>
                <a:cs typeface="Arial" panose="020B0604020202020204" pitchFamily="34" charset="0"/>
              </a:rPr>
              <a:t>James Allen</a:t>
            </a:r>
          </a:p>
          <a:p>
            <a:pPr eaLnBrk="1" fontAlgn="base" hangingPunct="1">
              <a:spcBef>
                <a:spcPct val="0"/>
              </a:spcBef>
              <a:spcAft>
                <a:spcPct val="0"/>
              </a:spcAft>
            </a:pPr>
            <a:r>
              <a:rPr lang="en-US" sz="2600" b="1" dirty="0" smtClean="0">
                <a:solidFill>
                  <a:srgbClr val="FFFF00"/>
                </a:solidFill>
                <a:latin typeface="Arial" panose="020B0604020202020204" pitchFamily="34" charset="0"/>
                <a:cs typeface="Arial" panose="020B0604020202020204" pitchFamily="34" charset="0"/>
              </a:rPr>
              <a:t>British </a:t>
            </a:r>
            <a:r>
              <a:rPr lang="en-US" sz="2600" b="1" dirty="0">
                <a:solidFill>
                  <a:srgbClr val="FFFF00"/>
                </a:solidFill>
                <a:latin typeface="Arial" panose="020B0604020202020204" pitchFamily="34" charset="0"/>
                <a:cs typeface="Arial" panose="020B0604020202020204" pitchFamily="34" charset="0"/>
              </a:rPr>
              <a:t>Philosopher </a:t>
            </a:r>
            <a:endParaRPr lang="en-US" sz="26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82432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3025535"/>
            <a:ext cx="9144000" cy="707886"/>
          </a:xfrm>
          <a:prstGeom prst="rect">
            <a:avLst/>
          </a:prstGeom>
          <a:noFill/>
        </p:spPr>
        <p:txBody>
          <a:bodyPr wrap="square">
            <a:spAutoFit/>
          </a:bodyPr>
          <a:lstStyle/>
          <a:p>
            <a:pPr>
              <a:defRPr/>
            </a:pPr>
            <a:r>
              <a:rPr lang="en-US" sz="4000" b="1" dirty="0">
                <a:solidFill>
                  <a:prstClr val="white"/>
                </a:solidFill>
                <a:effectLst>
                  <a:glow rad="228600">
                    <a:schemeClr val="accent2">
                      <a:satMod val="175000"/>
                      <a:alpha val="40000"/>
                    </a:schemeClr>
                  </a:glow>
                  <a:outerShdw blurRad="38100" dist="38100" dir="2700000" algn="tl">
                    <a:srgbClr val="000000">
                      <a:alpha val="43137"/>
                    </a:srgbClr>
                  </a:outerShdw>
                </a:effectLst>
                <a:latin typeface="Arial" pitchFamily="34" charset="0"/>
                <a:cs typeface="Arial" pitchFamily="34" charset="0"/>
              </a:rPr>
              <a:t>Or do I secretly enjoy victimhood</a:t>
            </a:r>
            <a:r>
              <a:rPr lang="en-US" sz="4000" b="1" dirty="0" smtClean="0">
                <a:solidFill>
                  <a:prstClr val="white"/>
                </a:solidFill>
                <a:effectLst>
                  <a:glow rad="228600">
                    <a:schemeClr val="accent2">
                      <a:satMod val="175000"/>
                      <a:alpha val="40000"/>
                    </a:schemeClr>
                  </a:glow>
                  <a:outerShdw blurRad="38100" dist="38100" dir="2700000" algn="tl">
                    <a:srgbClr val="000000">
                      <a:alpha val="43137"/>
                    </a:srgbClr>
                  </a:outerShdw>
                </a:effectLst>
                <a:latin typeface="Arial" pitchFamily="34" charset="0"/>
                <a:cs typeface="Arial" pitchFamily="34" charset="0"/>
              </a:rPr>
              <a:t>?</a:t>
            </a:r>
          </a:p>
        </p:txBody>
      </p:sp>
      <p:sp>
        <p:nvSpPr>
          <p:cNvPr id="3" name="Rectangle 2"/>
          <p:cNvSpPr/>
          <p:nvPr/>
        </p:nvSpPr>
        <p:spPr>
          <a:xfrm>
            <a:off x="609272" y="4038221"/>
            <a:ext cx="7925455" cy="2308324"/>
          </a:xfrm>
          <a:prstGeom prst="rect">
            <a:avLst/>
          </a:prstGeom>
          <a:solidFill>
            <a:schemeClr val="bg1"/>
          </a:solidFill>
        </p:spPr>
        <p:txBody>
          <a:bodyPr wrap="square">
            <a:spAutoFit/>
          </a:bodyPr>
          <a:lstStyle/>
          <a:p>
            <a:pPr algn="just"/>
            <a:r>
              <a:rPr lang="en-CA" sz="3600" b="1" dirty="0">
                <a:solidFill>
                  <a:srgbClr val="800000"/>
                </a:solidFill>
                <a:latin typeface="Georgia" panose="02040502050405020303" pitchFamily="18" charset="0"/>
              </a:rPr>
              <a:t>1Jn 4:4</a:t>
            </a:r>
            <a:r>
              <a:rPr lang="en-CA" sz="3600" dirty="0">
                <a:solidFill>
                  <a:prstClr val="black"/>
                </a:solidFill>
                <a:latin typeface="Georgia" panose="02040502050405020303" pitchFamily="18" charset="0"/>
              </a:rPr>
              <a:t>  You are of God, little children, and have overcome them, because He who is in you is greater than he who is in the world. </a:t>
            </a:r>
          </a:p>
        </p:txBody>
      </p:sp>
      <p:sp>
        <p:nvSpPr>
          <p:cNvPr id="4" name="Rectangle 3"/>
          <p:cNvSpPr/>
          <p:nvPr/>
        </p:nvSpPr>
        <p:spPr>
          <a:xfrm>
            <a:off x="452509" y="4068998"/>
            <a:ext cx="8238981" cy="2246769"/>
          </a:xfrm>
          <a:prstGeom prst="rect">
            <a:avLst/>
          </a:prstGeom>
          <a:solidFill>
            <a:schemeClr val="bg1"/>
          </a:solidFill>
        </p:spPr>
        <p:txBody>
          <a:bodyPr wrap="square">
            <a:spAutoFit/>
          </a:bodyPr>
          <a:lstStyle/>
          <a:p>
            <a:pPr algn="just"/>
            <a:r>
              <a:rPr lang="en-CA" sz="2800" b="1" dirty="0">
                <a:solidFill>
                  <a:srgbClr val="800000"/>
                </a:solidFill>
                <a:latin typeface="Georgia" panose="02040502050405020303" pitchFamily="18" charset="0"/>
              </a:rPr>
              <a:t>1Jn 5:4</a:t>
            </a:r>
            <a:r>
              <a:rPr lang="en-CA" sz="2800" dirty="0">
                <a:solidFill>
                  <a:prstClr val="black"/>
                </a:solidFill>
                <a:latin typeface="Georgia" panose="02040502050405020303" pitchFamily="18" charset="0"/>
              </a:rPr>
              <a:t>  For whatever is born of God overcomes the world. And this is the victory that has overcome the world—our faith. </a:t>
            </a:r>
            <a:r>
              <a:rPr lang="en-CA" sz="2800" dirty="0" smtClean="0">
                <a:solidFill>
                  <a:srgbClr val="008080"/>
                </a:solidFill>
                <a:latin typeface="Georgia" panose="02040502050405020303" pitchFamily="18" charset="0"/>
              </a:rPr>
              <a:t>5</a:t>
            </a:r>
            <a:r>
              <a:rPr lang="en-CA" sz="2800" dirty="0" smtClean="0">
                <a:solidFill>
                  <a:prstClr val="black"/>
                </a:solidFill>
                <a:latin typeface="Georgia" panose="02040502050405020303" pitchFamily="18" charset="0"/>
              </a:rPr>
              <a:t>  </a:t>
            </a:r>
            <a:r>
              <a:rPr lang="en-CA" sz="2800" dirty="0">
                <a:solidFill>
                  <a:prstClr val="black"/>
                </a:solidFill>
                <a:latin typeface="Georgia" panose="02040502050405020303" pitchFamily="18" charset="0"/>
              </a:rPr>
              <a:t>Who is he who overcomes the world, but he who believes that Jesus is the Son of God? </a:t>
            </a:r>
          </a:p>
        </p:txBody>
      </p:sp>
      <p:sp>
        <p:nvSpPr>
          <p:cNvPr id="5" name="Rectangle 4"/>
          <p:cNvSpPr/>
          <p:nvPr/>
        </p:nvSpPr>
        <p:spPr>
          <a:xfrm>
            <a:off x="452510" y="4038221"/>
            <a:ext cx="8238979" cy="2554545"/>
          </a:xfrm>
          <a:prstGeom prst="rect">
            <a:avLst/>
          </a:prstGeom>
          <a:solidFill>
            <a:schemeClr val="bg1"/>
          </a:solidFill>
        </p:spPr>
        <p:txBody>
          <a:bodyPr wrap="square">
            <a:spAutoFit/>
          </a:bodyPr>
          <a:lstStyle/>
          <a:p>
            <a:r>
              <a:rPr lang="en-CA" sz="4000" b="1" dirty="0">
                <a:solidFill>
                  <a:srgbClr val="800000"/>
                </a:solidFill>
                <a:latin typeface="Georgia" panose="02040502050405020303" pitchFamily="18" charset="0"/>
              </a:rPr>
              <a:t>Rom 8:37</a:t>
            </a:r>
            <a:r>
              <a:rPr lang="en-CA" sz="4000" dirty="0">
                <a:solidFill>
                  <a:prstClr val="black"/>
                </a:solidFill>
                <a:latin typeface="Georgia" panose="02040502050405020303" pitchFamily="18" charset="0"/>
              </a:rPr>
              <a:t>  Yet in all these things we are more than conquerors through Him who loved us. </a:t>
            </a:r>
            <a:endParaRPr lang="en-CA" sz="4000" dirty="0" smtClean="0">
              <a:solidFill>
                <a:prstClr val="black"/>
              </a:solidFill>
              <a:latin typeface="Georgia" panose="02040502050405020303" pitchFamily="18" charset="0"/>
            </a:endParaRPr>
          </a:p>
          <a:p>
            <a:endParaRPr lang="en-CA" sz="4000" dirty="0">
              <a:solidFill>
                <a:prstClr val="black"/>
              </a:solidFill>
              <a:latin typeface="Georgia" panose="02040502050405020303" pitchFamily="18" charset="0"/>
            </a:endParaRPr>
          </a:p>
        </p:txBody>
      </p:sp>
      <p:sp>
        <p:nvSpPr>
          <p:cNvPr id="6" name="Rectangle 5"/>
          <p:cNvSpPr/>
          <p:nvPr/>
        </p:nvSpPr>
        <p:spPr>
          <a:xfrm>
            <a:off x="452510" y="4035282"/>
            <a:ext cx="8238980" cy="2308324"/>
          </a:xfrm>
          <a:prstGeom prst="rect">
            <a:avLst/>
          </a:prstGeom>
          <a:solidFill>
            <a:schemeClr val="bg1"/>
          </a:solidFill>
        </p:spPr>
        <p:txBody>
          <a:bodyPr wrap="square">
            <a:spAutoFit/>
          </a:bodyPr>
          <a:lstStyle/>
          <a:p>
            <a:r>
              <a:rPr lang="en-CA" sz="3600" b="1" dirty="0">
                <a:solidFill>
                  <a:srgbClr val="800000"/>
                </a:solidFill>
                <a:latin typeface="Georgia" panose="02040502050405020303" pitchFamily="18" charset="0"/>
              </a:rPr>
              <a:t>Rev 12:11</a:t>
            </a:r>
            <a:r>
              <a:rPr lang="en-CA" sz="3600" dirty="0">
                <a:solidFill>
                  <a:prstClr val="black"/>
                </a:solidFill>
                <a:latin typeface="Georgia" panose="02040502050405020303" pitchFamily="18" charset="0"/>
              </a:rPr>
              <a:t>  And they overcame him by the blood of the Lamb and by the word of their testimony, and they did not love their lives to the death. </a:t>
            </a:r>
          </a:p>
        </p:txBody>
      </p:sp>
    </p:spTree>
    <p:extLst>
      <p:ext uri="{BB962C8B-B14F-4D97-AF65-F5344CB8AC3E}">
        <p14:creationId xmlns:p14="http://schemas.microsoft.com/office/powerpoint/2010/main" val="2303459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3174255"/>
            <a:ext cx="8952380" cy="1938992"/>
          </a:xfrm>
          <a:prstGeom prst="rect">
            <a:avLst/>
          </a:prstGeom>
          <a:noFill/>
        </p:spPr>
        <p:txBody>
          <a:bodyPr wrap="square">
            <a:spAutoFit/>
          </a:bodyPr>
          <a:lstStyle/>
          <a:p>
            <a:pPr>
              <a:defRPr/>
            </a:pPr>
            <a:r>
              <a:rPr lang="en-US" sz="4400" b="1" dirty="0" smtClean="0">
                <a:solidFill>
                  <a:prstClr val="white"/>
                </a:solidFill>
                <a:effectLst>
                  <a:glow rad="228600">
                    <a:schemeClr val="accent6">
                      <a:satMod val="175000"/>
                      <a:alpha val="40000"/>
                    </a:schemeClr>
                  </a:glow>
                  <a:outerShdw blurRad="38100" dist="38100" dir="2700000" algn="tl">
                    <a:srgbClr val="000000">
                      <a:alpha val="43137"/>
                    </a:srgbClr>
                  </a:outerShdw>
                </a:effectLst>
                <a:latin typeface="Arial" pitchFamily="34" charset="0"/>
                <a:cs typeface="Arial" pitchFamily="34" charset="0"/>
              </a:rPr>
              <a:t>Or </a:t>
            </a:r>
            <a:r>
              <a:rPr lang="en-US" sz="4400" b="1" dirty="0">
                <a:solidFill>
                  <a:prstClr val="white"/>
                </a:solidFill>
                <a:effectLst>
                  <a:glow rad="228600">
                    <a:schemeClr val="accent6">
                      <a:satMod val="175000"/>
                      <a:alpha val="40000"/>
                    </a:schemeClr>
                  </a:glow>
                  <a:outerShdw blurRad="38100" dist="38100" dir="2700000" algn="tl">
                    <a:srgbClr val="000000">
                      <a:alpha val="43137"/>
                    </a:srgbClr>
                  </a:outerShdw>
                </a:effectLst>
                <a:latin typeface="Arial" pitchFamily="34" charset="0"/>
                <a:cs typeface="Arial" pitchFamily="34" charset="0"/>
              </a:rPr>
              <a:t>do I keep blaming someone else for my difficulties</a:t>
            </a:r>
            <a:r>
              <a:rPr lang="en-US" sz="4400" b="1" dirty="0" smtClean="0">
                <a:solidFill>
                  <a:prstClr val="white"/>
                </a:solidFill>
                <a:effectLst>
                  <a:glow rad="228600">
                    <a:schemeClr val="accent6">
                      <a:satMod val="175000"/>
                      <a:alpha val="40000"/>
                    </a:schemeClr>
                  </a:glow>
                  <a:outerShdw blurRad="38100" dist="38100" dir="2700000" algn="tl">
                    <a:srgbClr val="000000">
                      <a:alpha val="43137"/>
                    </a:srgbClr>
                  </a:outerShdw>
                </a:effectLst>
                <a:latin typeface="Arial" pitchFamily="34" charset="0"/>
                <a:cs typeface="Arial" pitchFamily="34" charset="0"/>
              </a:rPr>
              <a:t>?</a:t>
            </a:r>
          </a:p>
          <a:p>
            <a:pPr>
              <a:defRPr/>
            </a:pPr>
            <a:r>
              <a:rPr lang="en-CA" sz="32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CA"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endParaRPr lang="en-US" sz="3600" b="1" u="sng" dirty="0">
              <a:solidFill>
                <a:schemeClr val="bg1"/>
              </a:solidFill>
              <a:effectLst>
                <a:outerShdw blurRad="38100" dist="38100" dir="2700000" algn="tl">
                  <a:srgbClr val="000000">
                    <a:alpha val="43137"/>
                  </a:srgbClr>
                </a:outerShdw>
              </a:effectLst>
              <a:latin typeface="Arial Narrow" panose="020B0606020202030204" pitchFamily="34" charset="0"/>
              <a:cs typeface="Arial" pitchFamily="34" charset="0"/>
            </a:endParaRPr>
          </a:p>
        </p:txBody>
      </p:sp>
      <p:sp>
        <p:nvSpPr>
          <p:cNvPr id="3" name="Rectangle 2"/>
          <p:cNvSpPr/>
          <p:nvPr/>
        </p:nvSpPr>
        <p:spPr>
          <a:xfrm>
            <a:off x="233916" y="4636193"/>
            <a:ext cx="8718464" cy="1754326"/>
          </a:xfrm>
          <a:prstGeom prst="rect">
            <a:avLst/>
          </a:prstGeom>
          <a:solidFill>
            <a:schemeClr val="bg1"/>
          </a:solidFill>
        </p:spPr>
        <p:txBody>
          <a:bodyPr wrap="square">
            <a:spAutoFit/>
          </a:bodyPr>
          <a:lstStyle/>
          <a:p>
            <a:r>
              <a:rPr lang="en-CA" sz="3600" b="1" dirty="0">
                <a:solidFill>
                  <a:srgbClr val="800000"/>
                </a:solidFill>
                <a:latin typeface="Georgia" panose="02040502050405020303" pitchFamily="18" charset="0"/>
              </a:rPr>
              <a:t>Gen 3:12</a:t>
            </a:r>
            <a:r>
              <a:rPr lang="en-CA" sz="3600" dirty="0">
                <a:solidFill>
                  <a:srgbClr val="800000"/>
                </a:solidFill>
                <a:latin typeface="Georgia" panose="02040502050405020303" pitchFamily="18" charset="0"/>
              </a:rPr>
              <a:t>  </a:t>
            </a:r>
            <a:r>
              <a:rPr lang="en-CA" sz="3600" dirty="0">
                <a:latin typeface="Georgia" panose="02040502050405020303" pitchFamily="18" charset="0"/>
              </a:rPr>
              <a:t>Then the man said, "The woman whom You gave to be with me, she gave me of the tree, and I ate." </a:t>
            </a:r>
          </a:p>
        </p:txBody>
      </p:sp>
      <p:sp>
        <p:nvSpPr>
          <p:cNvPr id="4" name="Rectangle 3"/>
          <p:cNvSpPr/>
          <p:nvPr/>
        </p:nvSpPr>
        <p:spPr>
          <a:xfrm>
            <a:off x="261298" y="4636193"/>
            <a:ext cx="8654786" cy="1754326"/>
          </a:xfrm>
          <a:prstGeom prst="rect">
            <a:avLst/>
          </a:prstGeom>
          <a:solidFill>
            <a:schemeClr val="bg1"/>
          </a:solidFill>
        </p:spPr>
        <p:txBody>
          <a:bodyPr wrap="square">
            <a:spAutoFit/>
          </a:bodyPr>
          <a:lstStyle/>
          <a:p>
            <a:r>
              <a:rPr lang="en-CA" sz="4800" b="1" dirty="0">
                <a:solidFill>
                  <a:srgbClr val="800000"/>
                </a:solidFill>
                <a:latin typeface="Georgia" panose="02040502050405020303" pitchFamily="18" charset="0"/>
              </a:rPr>
              <a:t>Gal 6:5</a:t>
            </a:r>
            <a:r>
              <a:rPr lang="en-CA" sz="4800" dirty="0">
                <a:solidFill>
                  <a:prstClr val="black"/>
                </a:solidFill>
                <a:latin typeface="Georgia" panose="02040502050405020303" pitchFamily="18" charset="0"/>
              </a:rPr>
              <a:t>  For each one shall bear his own load</a:t>
            </a:r>
            <a:r>
              <a:rPr lang="en-CA" sz="6000" dirty="0">
                <a:solidFill>
                  <a:prstClr val="black"/>
                </a:solidFill>
                <a:latin typeface="Georgia" panose="02040502050405020303" pitchFamily="18" charset="0"/>
              </a:rPr>
              <a:t>. </a:t>
            </a:r>
          </a:p>
        </p:txBody>
      </p:sp>
      <p:sp>
        <p:nvSpPr>
          <p:cNvPr id="5" name="Rectangle 4"/>
          <p:cNvSpPr/>
          <p:nvPr/>
        </p:nvSpPr>
        <p:spPr>
          <a:xfrm>
            <a:off x="225004" y="4636570"/>
            <a:ext cx="8727373" cy="2062103"/>
          </a:xfrm>
          <a:prstGeom prst="rect">
            <a:avLst/>
          </a:prstGeom>
          <a:solidFill>
            <a:schemeClr val="bg1"/>
          </a:solidFill>
        </p:spPr>
        <p:txBody>
          <a:bodyPr wrap="square">
            <a:spAutoFit/>
          </a:bodyPr>
          <a:lstStyle/>
          <a:p>
            <a:pPr algn="just"/>
            <a:r>
              <a:rPr lang="en-CA" sz="3200" b="1" dirty="0" smtClean="0">
                <a:solidFill>
                  <a:srgbClr val="800000"/>
                </a:solidFill>
                <a:latin typeface="Georgia" panose="02040502050405020303" pitchFamily="18" charset="0"/>
              </a:rPr>
              <a:t>2Cor </a:t>
            </a:r>
            <a:r>
              <a:rPr lang="en-CA" sz="3200" b="1" dirty="0">
                <a:solidFill>
                  <a:srgbClr val="800000"/>
                </a:solidFill>
                <a:latin typeface="Georgia" panose="02040502050405020303" pitchFamily="18" charset="0"/>
              </a:rPr>
              <a:t>5:10</a:t>
            </a:r>
            <a:r>
              <a:rPr lang="en-CA" sz="3200" dirty="0">
                <a:solidFill>
                  <a:prstClr val="black"/>
                </a:solidFill>
                <a:latin typeface="Georgia" panose="02040502050405020303" pitchFamily="18" charset="0"/>
              </a:rPr>
              <a:t>  </a:t>
            </a:r>
            <a:r>
              <a:rPr lang="en-CA" sz="3200" dirty="0">
                <a:latin typeface="Georgia" panose="02040502050405020303" pitchFamily="18" charset="0"/>
              </a:rPr>
              <a:t>For we must all appear before the judgment seat of Christ, that each one may receive the things done in the body, according to what he has done, whether good or bad. </a:t>
            </a:r>
          </a:p>
        </p:txBody>
      </p:sp>
      <p:sp>
        <p:nvSpPr>
          <p:cNvPr id="6" name="Rectangle 5"/>
          <p:cNvSpPr/>
          <p:nvPr/>
        </p:nvSpPr>
        <p:spPr>
          <a:xfrm>
            <a:off x="261298" y="4636570"/>
            <a:ext cx="8718463" cy="2000548"/>
          </a:xfrm>
          <a:prstGeom prst="rect">
            <a:avLst/>
          </a:prstGeom>
          <a:solidFill>
            <a:schemeClr val="bg1"/>
          </a:solidFill>
        </p:spPr>
        <p:txBody>
          <a:bodyPr wrap="square">
            <a:spAutoFit/>
          </a:bodyPr>
          <a:lstStyle/>
          <a:p>
            <a:pPr algn="ctr"/>
            <a:r>
              <a:rPr lang="en-CA" sz="5400" b="1" dirty="0" smtClean="0">
                <a:solidFill>
                  <a:srgbClr val="800000"/>
                </a:solidFill>
                <a:latin typeface="Georgia" panose="02040502050405020303" pitchFamily="18" charset="0"/>
              </a:rPr>
              <a:t>1 Sam. 15:13-24</a:t>
            </a:r>
          </a:p>
          <a:p>
            <a:pPr algn="ctr"/>
            <a:endParaRPr lang="en-CA" sz="5400" b="1" dirty="0">
              <a:solidFill>
                <a:srgbClr val="800000"/>
              </a:solidFill>
              <a:latin typeface="Georgia" panose="02040502050405020303" pitchFamily="18" charset="0"/>
            </a:endParaRPr>
          </a:p>
          <a:p>
            <a:pPr algn="ctr"/>
            <a:endParaRPr lang="en-CA" sz="1600" dirty="0">
              <a:solidFill>
                <a:prstClr val="black"/>
              </a:solidFill>
              <a:latin typeface="Georgia" panose="02040502050405020303" pitchFamily="18" charset="0"/>
            </a:endParaRPr>
          </a:p>
        </p:txBody>
      </p:sp>
    </p:spTree>
    <p:extLst>
      <p:ext uri="{BB962C8B-B14F-4D97-AF65-F5344CB8AC3E}">
        <p14:creationId xmlns:p14="http://schemas.microsoft.com/office/powerpoint/2010/main" val="35855734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3281830"/>
            <a:ext cx="9144000" cy="830997"/>
          </a:xfrm>
          <a:prstGeom prst="rect">
            <a:avLst/>
          </a:prstGeom>
          <a:noFill/>
        </p:spPr>
        <p:txBody>
          <a:bodyPr wrap="square">
            <a:spAutoFit/>
          </a:bodyPr>
          <a:lstStyle/>
          <a:p>
            <a:pPr>
              <a:defRPr/>
            </a:pPr>
            <a:r>
              <a:rPr lang="en-US" sz="4800" b="1" dirty="0" smtClean="0">
                <a:solidFill>
                  <a:prstClr val="white"/>
                </a:solidFill>
                <a:effectLst>
                  <a:glow rad="228600">
                    <a:schemeClr val="accent5">
                      <a:satMod val="175000"/>
                      <a:alpha val="40000"/>
                    </a:schemeClr>
                  </a:glow>
                  <a:outerShdw blurRad="38100" dist="38100" dir="2700000" algn="tl">
                    <a:srgbClr val="000000">
                      <a:alpha val="43137"/>
                    </a:srgbClr>
                  </a:outerShdw>
                </a:effectLst>
                <a:latin typeface="Arial" pitchFamily="34" charset="0"/>
                <a:cs typeface="Arial" pitchFamily="34" charset="0"/>
              </a:rPr>
              <a:t>Or </a:t>
            </a:r>
            <a:r>
              <a:rPr lang="en-US" sz="4800" b="1" dirty="0">
                <a:solidFill>
                  <a:prstClr val="white"/>
                </a:solidFill>
                <a:effectLst>
                  <a:glow rad="228600">
                    <a:schemeClr val="accent5">
                      <a:satMod val="175000"/>
                      <a:alpha val="40000"/>
                    </a:schemeClr>
                  </a:glow>
                  <a:outerShdw blurRad="38100" dist="38100" dir="2700000" algn="tl">
                    <a:srgbClr val="000000">
                      <a:alpha val="43137"/>
                    </a:srgbClr>
                  </a:outerShdw>
                </a:effectLst>
                <a:latin typeface="Arial" pitchFamily="34" charset="0"/>
                <a:cs typeface="Arial" pitchFamily="34" charset="0"/>
              </a:rPr>
              <a:t>am I afraid to “get well</a:t>
            </a:r>
            <a:r>
              <a:rPr lang="en-US" sz="4800" b="1" dirty="0" smtClean="0">
                <a:solidFill>
                  <a:prstClr val="white"/>
                </a:solidFill>
                <a:effectLst>
                  <a:glow rad="228600">
                    <a:schemeClr val="accent5">
                      <a:satMod val="175000"/>
                      <a:alpha val="40000"/>
                    </a:schemeClr>
                  </a:glow>
                  <a:outerShdw blurRad="38100" dist="38100" dir="2700000" algn="tl">
                    <a:srgbClr val="000000">
                      <a:alpha val="43137"/>
                    </a:srgbClr>
                  </a:outerShdw>
                </a:effectLst>
                <a:latin typeface="Arial" pitchFamily="34" charset="0"/>
                <a:cs typeface="Arial" pitchFamily="34" charset="0"/>
              </a:rPr>
              <a:t>?”</a:t>
            </a:r>
            <a:endParaRPr lang="en-US" sz="4800" b="1" dirty="0" smtClean="0">
              <a:solidFill>
                <a:prstClr val="white"/>
              </a:solidFill>
              <a:effectLst>
                <a:glow rad="228600">
                  <a:schemeClr val="accent5">
                    <a:satMod val="175000"/>
                    <a:alpha val="40000"/>
                  </a:schemeClr>
                </a:glow>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0" y="4121728"/>
            <a:ext cx="9076765" cy="2492990"/>
          </a:xfrm>
          <a:prstGeom prst="rect">
            <a:avLst/>
          </a:prstGeom>
          <a:solidFill>
            <a:schemeClr val="bg1"/>
          </a:solidFill>
        </p:spPr>
        <p:txBody>
          <a:bodyPr wrap="square">
            <a:spAutoFit/>
          </a:bodyPr>
          <a:lstStyle/>
          <a:p>
            <a:pPr algn="just"/>
            <a:r>
              <a:rPr lang="en-CA" sz="2600" b="1" dirty="0">
                <a:solidFill>
                  <a:srgbClr val="800000"/>
                </a:solidFill>
                <a:latin typeface="Georgia" panose="02040502050405020303" pitchFamily="18" charset="0"/>
              </a:rPr>
              <a:t>2Ki </a:t>
            </a:r>
            <a:r>
              <a:rPr lang="en-CA" sz="2600" b="1" dirty="0" smtClean="0">
                <a:solidFill>
                  <a:srgbClr val="800000"/>
                </a:solidFill>
                <a:latin typeface="Georgia" panose="02040502050405020303" pitchFamily="18" charset="0"/>
              </a:rPr>
              <a:t>5:10</a:t>
            </a:r>
            <a:r>
              <a:rPr lang="en-CA" sz="2600" dirty="0">
                <a:solidFill>
                  <a:prstClr val="black"/>
                </a:solidFill>
                <a:latin typeface="Georgia" panose="02040502050405020303" pitchFamily="18" charset="0"/>
              </a:rPr>
              <a:t> </a:t>
            </a:r>
            <a:r>
              <a:rPr lang="en-CA" sz="2600" dirty="0" smtClean="0">
                <a:latin typeface="Georgia" panose="02040502050405020303" pitchFamily="18" charset="0"/>
              </a:rPr>
              <a:t>"Go </a:t>
            </a:r>
            <a:r>
              <a:rPr lang="en-CA" sz="2600" dirty="0">
                <a:latin typeface="Georgia" panose="02040502050405020303" pitchFamily="18" charset="0"/>
              </a:rPr>
              <a:t>and wash in the Jordan seven times, and your flesh shall be restored to you, and you shall be clean</a:t>
            </a:r>
            <a:r>
              <a:rPr lang="en-CA" sz="2600" dirty="0" smtClean="0">
                <a:latin typeface="Georgia" panose="02040502050405020303" pitchFamily="18" charset="0"/>
              </a:rPr>
              <a:t>.“ </a:t>
            </a:r>
            <a:r>
              <a:rPr lang="en-CA" sz="2600" dirty="0" smtClean="0">
                <a:latin typeface="Georgia" panose="02040502050405020303" pitchFamily="18" charset="0"/>
              </a:rPr>
              <a:t>But </a:t>
            </a:r>
            <a:r>
              <a:rPr lang="en-CA" sz="2600" dirty="0" err="1">
                <a:latin typeface="Georgia" panose="02040502050405020303" pitchFamily="18" charset="0"/>
              </a:rPr>
              <a:t>Naaman</a:t>
            </a:r>
            <a:r>
              <a:rPr lang="en-CA" sz="2600" dirty="0">
                <a:latin typeface="Georgia" panose="02040502050405020303" pitchFamily="18" charset="0"/>
              </a:rPr>
              <a:t> became furious, and went away and said, "Indeed, I said to myself, 'He will surely come out to me, and stand and call on the name of the LORD his God, and wave his hand over the place, and heal the leprosy</a:t>
            </a:r>
            <a:r>
              <a:rPr lang="en-CA" sz="2600" dirty="0" smtClean="0">
                <a:latin typeface="Georgia" panose="02040502050405020303" pitchFamily="18" charset="0"/>
              </a:rPr>
              <a:t>.</a:t>
            </a:r>
            <a:endParaRPr lang="en-CA" sz="2600" dirty="0">
              <a:latin typeface="Georgia" panose="02040502050405020303" pitchFamily="18" charset="0"/>
            </a:endParaRPr>
          </a:p>
        </p:txBody>
      </p:sp>
      <p:sp>
        <p:nvSpPr>
          <p:cNvPr id="5" name="Rectangle 4"/>
          <p:cNvSpPr/>
          <p:nvPr/>
        </p:nvSpPr>
        <p:spPr>
          <a:xfrm>
            <a:off x="0" y="4124769"/>
            <a:ext cx="9076765" cy="2677656"/>
          </a:xfrm>
          <a:prstGeom prst="rect">
            <a:avLst/>
          </a:prstGeom>
          <a:solidFill>
            <a:schemeClr val="bg1"/>
          </a:solidFill>
        </p:spPr>
        <p:txBody>
          <a:bodyPr wrap="square">
            <a:spAutoFit/>
          </a:bodyPr>
          <a:lstStyle/>
          <a:p>
            <a:r>
              <a:rPr lang="en-CA" sz="2800" b="1" dirty="0" smtClean="0">
                <a:solidFill>
                  <a:srgbClr val="800000"/>
                </a:solidFill>
                <a:latin typeface="Georgia" panose="02040502050405020303" pitchFamily="18" charset="0"/>
              </a:rPr>
              <a:t>Matt </a:t>
            </a:r>
            <a:r>
              <a:rPr lang="en-CA" sz="2800" b="1" dirty="0">
                <a:solidFill>
                  <a:srgbClr val="800000"/>
                </a:solidFill>
                <a:latin typeface="Georgia" panose="02040502050405020303" pitchFamily="18" charset="0"/>
              </a:rPr>
              <a:t>19:16</a:t>
            </a:r>
            <a:r>
              <a:rPr lang="en-CA" sz="2800" dirty="0">
                <a:solidFill>
                  <a:prstClr val="black"/>
                </a:solidFill>
                <a:latin typeface="Georgia" panose="02040502050405020303" pitchFamily="18" charset="0"/>
              </a:rPr>
              <a:t>  Now behold, one came and said to Him, "Good Teacher, what good thing shall I do that I may have eternal life</a:t>
            </a:r>
            <a:r>
              <a:rPr lang="en-CA" sz="2800" dirty="0" smtClean="0">
                <a:solidFill>
                  <a:prstClr val="black"/>
                </a:solidFill>
                <a:latin typeface="Georgia" panose="02040502050405020303" pitchFamily="18" charset="0"/>
              </a:rPr>
              <a:t>?“</a:t>
            </a:r>
          </a:p>
          <a:p>
            <a:r>
              <a:rPr lang="en-CA" sz="2800" dirty="0" smtClean="0">
                <a:solidFill>
                  <a:prstClr val="black"/>
                </a:solidFill>
                <a:latin typeface="Georgia" panose="02040502050405020303" pitchFamily="18" charset="0"/>
              </a:rPr>
              <a:t> </a:t>
            </a:r>
            <a:r>
              <a:rPr lang="en-CA" sz="2800" b="1" dirty="0">
                <a:solidFill>
                  <a:srgbClr val="800000"/>
                </a:solidFill>
                <a:latin typeface="Georgia" panose="02040502050405020303" pitchFamily="18" charset="0"/>
              </a:rPr>
              <a:t>Mat 19:22</a:t>
            </a:r>
            <a:r>
              <a:rPr lang="en-CA" sz="2800" dirty="0">
                <a:solidFill>
                  <a:prstClr val="black"/>
                </a:solidFill>
                <a:latin typeface="Georgia" panose="02040502050405020303" pitchFamily="18" charset="0"/>
              </a:rPr>
              <a:t>  But when the young man heard that saying, he went away sorrowful, for he had great possessions. </a:t>
            </a:r>
            <a:endParaRPr lang="en-CA" sz="2800" dirty="0" smtClean="0">
              <a:solidFill>
                <a:prstClr val="black"/>
              </a:solidFill>
              <a:latin typeface="Georgia" panose="02040502050405020303" pitchFamily="18" charset="0"/>
            </a:endParaRPr>
          </a:p>
          <a:p>
            <a:endParaRPr lang="en-CA" sz="2800" dirty="0">
              <a:solidFill>
                <a:prstClr val="black"/>
              </a:solidFill>
              <a:latin typeface="Georgia" panose="02040502050405020303" pitchFamily="18" charset="0"/>
            </a:endParaRPr>
          </a:p>
        </p:txBody>
      </p:sp>
      <p:sp>
        <p:nvSpPr>
          <p:cNvPr id="6" name="Rectangle 5"/>
          <p:cNvSpPr/>
          <p:nvPr/>
        </p:nvSpPr>
        <p:spPr>
          <a:xfrm>
            <a:off x="0" y="4124769"/>
            <a:ext cx="9076765" cy="2708434"/>
          </a:xfrm>
          <a:prstGeom prst="rect">
            <a:avLst/>
          </a:prstGeom>
          <a:solidFill>
            <a:schemeClr val="bg1"/>
          </a:solidFill>
        </p:spPr>
        <p:txBody>
          <a:bodyPr wrap="square">
            <a:spAutoFit/>
          </a:bodyPr>
          <a:lstStyle/>
          <a:p>
            <a:pPr algn="just"/>
            <a:r>
              <a:rPr lang="en-CA" sz="3400" b="1" dirty="0" smtClean="0">
                <a:solidFill>
                  <a:srgbClr val="800000"/>
                </a:solidFill>
                <a:latin typeface="Georgia" panose="02040502050405020303" pitchFamily="18" charset="0"/>
              </a:rPr>
              <a:t>Acts </a:t>
            </a:r>
            <a:r>
              <a:rPr lang="en-CA" sz="3400" b="1" dirty="0">
                <a:solidFill>
                  <a:srgbClr val="800000"/>
                </a:solidFill>
                <a:latin typeface="Georgia" panose="02040502050405020303" pitchFamily="18" charset="0"/>
              </a:rPr>
              <a:t>24:25</a:t>
            </a:r>
            <a:r>
              <a:rPr lang="en-CA" sz="3400" b="1" dirty="0">
                <a:solidFill>
                  <a:prstClr val="black"/>
                </a:solidFill>
                <a:latin typeface="Georgia" panose="02040502050405020303" pitchFamily="18" charset="0"/>
              </a:rPr>
              <a:t>  </a:t>
            </a:r>
            <a:r>
              <a:rPr lang="en-CA" sz="3400" dirty="0">
                <a:solidFill>
                  <a:prstClr val="black"/>
                </a:solidFill>
                <a:latin typeface="Georgia" panose="02040502050405020303" pitchFamily="18" charset="0"/>
              </a:rPr>
              <a:t>Now as he reasoned about righteousness, self-control, and the judgment to come, Felix was afraid and answered, "Go away for now; when I have a convenient time I will call for you." </a:t>
            </a:r>
          </a:p>
        </p:txBody>
      </p:sp>
      <p:sp>
        <p:nvSpPr>
          <p:cNvPr id="7" name="Rectangle 6"/>
          <p:cNvSpPr/>
          <p:nvPr/>
        </p:nvSpPr>
        <p:spPr>
          <a:xfrm>
            <a:off x="-1" y="4124769"/>
            <a:ext cx="9076765" cy="2939266"/>
          </a:xfrm>
          <a:prstGeom prst="rect">
            <a:avLst/>
          </a:prstGeom>
          <a:solidFill>
            <a:schemeClr val="bg1"/>
          </a:solidFill>
        </p:spPr>
        <p:txBody>
          <a:bodyPr wrap="square">
            <a:spAutoFit/>
          </a:bodyPr>
          <a:lstStyle/>
          <a:p>
            <a:pPr algn="just"/>
            <a:r>
              <a:rPr lang="en-CA" sz="3700" b="1" dirty="0" smtClean="0">
                <a:solidFill>
                  <a:srgbClr val="800000"/>
                </a:solidFill>
                <a:latin typeface="Georgia" panose="02040502050405020303" pitchFamily="18" charset="0"/>
              </a:rPr>
              <a:t>Acts </a:t>
            </a:r>
            <a:r>
              <a:rPr lang="en-CA" sz="3700" b="1" dirty="0">
                <a:solidFill>
                  <a:srgbClr val="800000"/>
                </a:solidFill>
                <a:latin typeface="Georgia" panose="02040502050405020303" pitchFamily="18" charset="0"/>
              </a:rPr>
              <a:t>26:27</a:t>
            </a:r>
            <a:r>
              <a:rPr lang="en-CA" sz="3700" dirty="0">
                <a:solidFill>
                  <a:prstClr val="black"/>
                </a:solidFill>
                <a:latin typeface="Georgia" panose="02040502050405020303" pitchFamily="18" charset="0"/>
              </a:rPr>
              <a:t>  </a:t>
            </a:r>
            <a:r>
              <a:rPr lang="en-CA" sz="3700" dirty="0">
                <a:latin typeface="Georgia" panose="02040502050405020303" pitchFamily="18" charset="0"/>
              </a:rPr>
              <a:t>King Agrippa, do you believe the prophets? I know that you do believe." </a:t>
            </a:r>
            <a:r>
              <a:rPr lang="en-CA" sz="3700" dirty="0" smtClean="0">
                <a:latin typeface="Georgia" panose="02040502050405020303" pitchFamily="18" charset="0"/>
              </a:rPr>
              <a:t>Then </a:t>
            </a:r>
            <a:r>
              <a:rPr lang="en-CA" sz="3700" dirty="0">
                <a:latin typeface="Georgia" panose="02040502050405020303" pitchFamily="18" charset="0"/>
              </a:rPr>
              <a:t>Agrippa said to Paul, "You almost persuade me to become a Christian." </a:t>
            </a:r>
            <a:endParaRPr lang="en-CA" sz="3700" dirty="0" smtClean="0">
              <a:latin typeface="Georgia" panose="02040502050405020303" pitchFamily="18" charset="0"/>
            </a:endParaRPr>
          </a:p>
          <a:p>
            <a:pPr algn="just"/>
            <a:endParaRPr lang="en-CA" sz="3700" dirty="0">
              <a:latin typeface="Georgia" panose="02040502050405020303" pitchFamily="18" charset="0"/>
            </a:endParaRPr>
          </a:p>
        </p:txBody>
      </p:sp>
    </p:spTree>
    <p:extLst>
      <p:ext uri="{BB962C8B-B14F-4D97-AF65-F5344CB8AC3E}">
        <p14:creationId xmlns:p14="http://schemas.microsoft.com/office/powerpoint/2010/main" val="17519778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50"/>
                                        <p:tgtEl>
                                          <p:spTgt spid="5"/>
                                        </p:tgtEl>
                                      </p:cBhvr>
                                    </p:animEffect>
                                    <p:anim calcmode="lin" valueType="num">
                                      <p:cBhvr>
                                        <p:cTn id="15" dur="250" fill="hold"/>
                                        <p:tgtEl>
                                          <p:spTgt spid="5"/>
                                        </p:tgtEl>
                                        <p:attrNameLst>
                                          <p:attrName>ppt_x</p:attrName>
                                        </p:attrNameLst>
                                      </p:cBhvr>
                                      <p:tavLst>
                                        <p:tav tm="0">
                                          <p:val>
                                            <p:strVal val="#ppt_x"/>
                                          </p:val>
                                        </p:tav>
                                        <p:tav tm="100000">
                                          <p:val>
                                            <p:strVal val="#ppt_x"/>
                                          </p:val>
                                        </p:tav>
                                      </p:tavLst>
                                    </p:anim>
                                    <p:anim calcmode="lin" valueType="num">
                                      <p:cBhvr>
                                        <p:cTn id="16" dur="2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50"/>
                                        <p:tgtEl>
                                          <p:spTgt spid="6"/>
                                        </p:tgtEl>
                                      </p:cBhvr>
                                    </p:animEffect>
                                    <p:anim calcmode="lin" valueType="num">
                                      <p:cBhvr>
                                        <p:cTn id="22" dur="250" fill="hold"/>
                                        <p:tgtEl>
                                          <p:spTgt spid="6"/>
                                        </p:tgtEl>
                                        <p:attrNameLst>
                                          <p:attrName>ppt_x</p:attrName>
                                        </p:attrNameLst>
                                      </p:cBhvr>
                                      <p:tavLst>
                                        <p:tav tm="0">
                                          <p:val>
                                            <p:strVal val="#ppt_x"/>
                                          </p:val>
                                        </p:tav>
                                        <p:tav tm="100000">
                                          <p:val>
                                            <p:strVal val="#ppt_x"/>
                                          </p:val>
                                        </p:tav>
                                      </p:tavLst>
                                    </p:anim>
                                    <p:anim calcmode="lin" valueType="num">
                                      <p:cBhvr>
                                        <p:cTn id="23" dur="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50"/>
                                        <p:tgtEl>
                                          <p:spTgt spid="7"/>
                                        </p:tgtEl>
                                      </p:cBhvr>
                                    </p:animEffect>
                                    <p:anim calcmode="lin" valueType="num">
                                      <p:cBhvr>
                                        <p:cTn id="29" dur="250" fill="hold"/>
                                        <p:tgtEl>
                                          <p:spTgt spid="7"/>
                                        </p:tgtEl>
                                        <p:attrNameLst>
                                          <p:attrName>ppt_x</p:attrName>
                                        </p:attrNameLst>
                                      </p:cBhvr>
                                      <p:tavLst>
                                        <p:tav tm="0">
                                          <p:val>
                                            <p:strVal val="#ppt_x"/>
                                          </p:val>
                                        </p:tav>
                                        <p:tav tm="100000">
                                          <p:val>
                                            <p:strVal val="#ppt_x"/>
                                          </p:val>
                                        </p:tav>
                                      </p:tavLst>
                                    </p:anim>
                                    <p:anim calcmode="lin" valueType="num">
                                      <p:cBhvr>
                                        <p:cTn id="30"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3201149"/>
            <a:ext cx="9164321" cy="630942"/>
          </a:xfrm>
          <a:prstGeom prst="rect">
            <a:avLst/>
          </a:prstGeom>
          <a:noFill/>
        </p:spPr>
        <p:txBody>
          <a:bodyPr wrap="square">
            <a:spAutoFit/>
          </a:bodyPr>
          <a:lstStyle/>
          <a:p>
            <a:pPr>
              <a:defRPr/>
            </a:pPr>
            <a:r>
              <a:rPr lang="en-US" sz="3500" b="1" dirty="0" smtClean="0">
                <a:solidFill>
                  <a:prstClr val="white"/>
                </a:solidFill>
                <a:effectLst>
                  <a:glow rad="228600">
                    <a:schemeClr val="accent2">
                      <a:satMod val="175000"/>
                      <a:alpha val="40000"/>
                    </a:schemeClr>
                  </a:glow>
                  <a:outerShdw blurRad="38100" dist="38100" dir="2700000" algn="tl">
                    <a:srgbClr val="000000">
                      <a:alpha val="43137"/>
                    </a:srgbClr>
                  </a:outerShdw>
                </a:effectLst>
                <a:latin typeface="Arial" pitchFamily="34" charset="0"/>
                <a:cs typeface="Arial" pitchFamily="34" charset="0"/>
              </a:rPr>
              <a:t>Or </a:t>
            </a:r>
            <a:r>
              <a:rPr lang="en-US" sz="3500" b="1" dirty="0">
                <a:solidFill>
                  <a:prstClr val="white"/>
                </a:solidFill>
                <a:effectLst>
                  <a:glow rad="228600">
                    <a:schemeClr val="accent2">
                      <a:satMod val="175000"/>
                      <a:alpha val="40000"/>
                    </a:schemeClr>
                  </a:glow>
                  <a:outerShdw blurRad="38100" dist="38100" dir="2700000" algn="tl">
                    <a:srgbClr val="000000">
                      <a:alpha val="43137"/>
                    </a:srgbClr>
                  </a:outerShdw>
                </a:effectLst>
                <a:latin typeface="Arial" pitchFamily="34" charset="0"/>
                <a:cs typeface="Arial" pitchFamily="34" charset="0"/>
              </a:rPr>
              <a:t>do I just want relief—instead of a cure</a:t>
            </a:r>
            <a:r>
              <a:rPr lang="en-US" sz="3500" b="1" dirty="0" smtClean="0">
                <a:solidFill>
                  <a:prstClr val="white"/>
                </a:solidFill>
                <a:effectLst>
                  <a:glow rad="228600">
                    <a:schemeClr val="accent2">
                      <a:satMod val="175000"/>
                      <a:alpha val="40000"/>
                    </a:schemeClr>
                  </a:glow>
                  <a:outerShdw blurRad="38100" dist="38100" dir="2700000" algn="tl">
                    <a:srgbClr val="000000">
                      <a:alpha val="43137"/>
                    </a:srgbClr>
                  </a:outerShdw>
                </a:effectLst>
                <a:latin typeface="Arial" pitchFamily="34" charset="0"/>
                <a:cs typeface="Arial" pitchFamily="34" charset="0"/>
              </a:rPr>
              <a:t>?</a:t>
            </a:r>
            <a:endParaRPr lang="en-US" sz="3500" b="1" dirty="0" smtClean="0">
              <a:solidFill>
                <a:prstClr val="white"/>
              </a:solidFill>
              <a:effectLst>
                <a:glow rad="228600">
                  <a:schemeClr val="accent2">
                    <a:satMod val="175000"/>
                    <a:alpha val="40000"/>
                  </a:schemeClr>
                </a:glow>
                <a:outerShdw blurRad="38100" dist="38100" dir="2700000" algn="tl">
                  <a:srgbClr val="000000">
                    <a:alpha val="43137"/>
                  </a:srgbClr>
                </a:outerShdw>
              </a:effectLst>
              <a:latin typeface="Arial" pitchFamily="34" charset="0"/>
              <a:cs typeface="Arial" pitchFamily="34" charset="0"/>
            </a:endParaRPr>
          </a:p>
        </p:txBody>
      </p:sp>
      <p:sp>
        <p:nvSpPr>
          <p:cNvPr id="3" name="Rectangle 2"/>
          <p:cNvSpPr/>
          <p:nvPr/>
        </p:nvSpPr>
        <p:spPr>
          <a:xfrm>
            <a:off x="0" y="4150619"/>
            <a:ext cx="9144000" cy="2308324"/>
          </a:xfrm>
          <a:prstGeom prst="rect">
            <a:avLst/>
          </a:prstGeom>
          <a:solidFill>
            <a:schemeClr val="bg1"/>
          </a:solidFill>
        </p:spPr>
        <p:txBody>
          <a:bodyPr wrap="square">
            <a:spAutoFit/>
          </a:bodyPr>
          <a:lstStyle/>
          <a:p>
            <a:pPr algn="just"/>
            <a:r>
              <a:rPr lang="en-CA" sz="3600" b="1" dirty="0">
                <a:solidFill>
                  <a:srgbClr val="800000"/>
                </a:solidFill>
                <a:latin typeface="Georgia" panose="02040502050405020303" pitchFamily="18" charset="0"/>
              </a:rPr>
              <a:t>Isa 5:20</a:t>
            </a:r>
            <a:r>
              <a:rPr lang="en-CA" sz="3600" dirty="0">
                <a:solidFill>
                  <a:prstClr val="black"/>
                </a:solidFill>
                <a:latin typeface="Georgia" panose="02040502050405020303" pitchFamily="18" charset="0"/>
              </a:rPr>
              <a:t>  Woe to those who call evil good, and good evil; Who put darkness for light, and light for darkness; Who put bitter for sweet, and sweet for bitter! </a:t>
            </a:r>
          </a:p>
        </p:txBody>
      </p:sp>
      <p:sp>
        <p:nvSpPr>
          <p:cNvPr id="4" name="Rectangle 3"/>
          <p:cNvSpPr/>
          <p:nvPr/>
        </p:nvSpPr>
        <p:spPr>
          <a:xfrm>
            <a:off x="21264" y="4154305"/>
            <a:ext cx="9122735" cy="2554545"/>
          </a:xfrm>
          <a:prstGeom prst="rect">
            <a:avLst/>
          </a:prstGeom>
          <a:solidFill>
            <a:schemeClr val="bg1"/>
          </a:solidFill>
        </p:spPr>
        <p:txBody>
          <a:bodyPr wrap="square">
            <a:spAutoFit/>
          </a:bodyPr>
          <a:lstStyle/>
          <a:p>
            <a:pPr algn="just"/>
            <a:r>
              <a:rPr lang="en-CA" sz="4000" b="1" dirty="0">
                <a:solidFill>
                  <a:srgbClr val="800000"/>
                </a:solidFill>
                <a:latin typeface="Georgia" panose="02040502050405020303" pitchFamily="18" charset="0"/>
              </a:rPr>
              <a:t>Isa 30:10</a:t>
            </a:r>
            <a:r>
              <a:rPr lang="en-CA" sz="4000" dirty="0">
                <a:solidFill>
                  <a:prstClr val="black"/>
                </a:solidFill>
                <a:latin typeface="Georgia" panose="02040502050405020303" pitchFamily="18" charset="0"/>
              </a:rPr>
              <a:t>  Who say to the seers, "Do not see," And to the prophets, "Do not prophesy to us right things; Speak to us smooth things, prophesy deceits. </a:t>
            </a:r>
          </a:p>
        </p:txBody>
      </p:sp>
      <p:sp>
        <p:nvSpPr>
          <p:cNvPr id="6" name="Rectangle 5"/>
          <p:cNvSpPr/>
          <p:nvPr/>
        </p:nvSpPr>
        <p:spPr>
          <a:xfrm>
            <a:off x="21265" y="3832091"/>
            <a:ext cx="9122735" cy="2923877"/>
          </a:xfrm>
          <a:prstGeom prst="rect">
            <a:avLst/>
          </a:prstGeom>
          <a:solidFill>
            <a:schemeClr val="bg1"/>
          </a:solidFill>
        </p:spPr>
        <p:txBody>
          <a:bodyPr wrap="square">
            <a:spAutoFit/>
          </a:bodyPr>
          <a:lstStyle/>
          <a:p>
            <a:pPr algn="just"/>
            <a:r>
              <a:rPr lang="en-CA" sz="2300" b="1" dirty="0" err="1">
                <a:solidFill>
                  <a:srgbClr val="800000"/>
                </a:solidFill>
                <a:latin typeface="Georgia" panose="02040502050405020303" pitchFamily="18" charset="0"/>
              </a:rPr>
              <a:t>Eze</a:t>
            </a:r>
            <a:r>
              <a:rPr lang="en-CA" sz="2300" b="1" dirty="0">
                <a:solidFill>
                  <a:srgbClr val="800000"/>
                </a:solidFill>
                <a:latin typeface="Georgia" panose="02040502050405020303" pitchFamily="18" charset="0"/>
              </a:rPr>
              <a:t> 13:8</a:t>
            </a:r>
            <a:r>
              <a:rPr lang="en-CA" sz="2300" dirty="0">
                <a:solidFill>
                  <a:prstClr val="black"/>
                </a:solidFill>
                <a:latin typeface="Georgia" panose="02040502050405020303" pitchFamily="18" charset="0"/>
              </a:rPr>
              <a:t>  </a:t>
            </a:r>
            <a:r>
              <a:rPr lang="en-CA" sz="2300" dirty="0">
                <a:latin typeface="Georgia" panose="02040502050405020303" pitchFamily="18" charset="0"/>
              </a:rPr>
              <a:t>Therefore thus says the Lord GOD: "Because you have spoken nonsense and envisioned lies, therefore I </a:t>
            </a:r>
            <a:r>
              <a:rPr lang="en-CA" sz="2300" i="1" dirty="0">
                <a:latin typeface="Georgia" panose="02040502050405020303" pitchFamily="18" charset="0"/>
              </a:rPr>
              <a:t>am</a:t>
            </a:r>
            <a:r>
              <a:rPr lang="en-CA" sz="2300" dirty="0">
                <a:latin typeface="Georgia" panose="02040502050405020303" pitchFamily="18" charset="0"/>
              </a:rPr>
              <a:t> indeed against you," says the Lord GOD. </a:t>
            </a:r>
            <a:r>
              <a:rPr lang="en-CA" sz="2300" dirty="0" smtClean="0">
                <a:latin typeface="Georgia" panose="02040502050405020303" pitchFamily="18" charset="0"/>
              </a:rPr>
              <a:t>"My </a:t>
            </a:r>
            <a:r>
              <a:rPr lang="en-CA" sz="2300" dirty="0">
                <a:latin typeface="Georgia" panose="02040502050405020303" pitchFamily="18" charset="0"/>
              </a:rPr>
              <a:t>hand will be against the prophets who envision futility and who divine lies; they shall not be in the assembly of My people, nor be written in the record of the house of </a:t>
            </a:r>
            <a:r>
              <a:rPr lang="en-CA" sz="2300" dirty="0" smtClean="0">
                <a:latin typeface="Georgia" panose="02040502050405020303" pitchFamily="18" charset="0"/>
              </a:rPr>
              <a:t>Israel </a:t>
            </a:r>
            <a:r>
              <a:rPr lang="en-CA" sz="2300" dirty="0">
                <a:latin typeface="Georgia" panose="02040502050405020303" pitchFamily="18" charset="0"/>
              </a:rPr>
              <a:t>Then you shall know that I </a:t>
            </a:r>
            <a:r>
              <a:rPr lang="en-CA" sz="2300" i="1" dirty="0">
                <a:latin typeface="Georgia" panose="02040502050405020303" pitchFamily="18" charset="0"/>
              </a:rPr>
              <a:t>am</a:t>
            </a:r>
            <a:r>
              <a:rPr lang="en-CA" sz="2300" dirty="0">
                <a:latin typeface="Georgia" panose="02040502050405020303" pitchFamily="18" charset="0"/>
              </a:rPr>
              <a:t> the Lord GOD</a:t>
            </a:r>
            <a:r>
              <a:rPr lang="en-CA" sz="2300" dirty="0" smtClean="0">
                <a:latin typeface="Georgia" panose="02040502050405020303" pitchFamily="18" charset="0"/>
              </a:rPr>
              <a:t>.  “</a:t>
            </a:r>
            <a:r>
              <a:rPr lang="en-CA" sz="2300" dirty="0" smtClean="0">
                <a:latin typeface="Georgia" panose="02040502050405020303" pitchFamily="18" charset="0"/>
              </a:rPr>
              <a:t>I</a:t>
            </a:r>
            <a:r>
              <a:rPr lang="en-CA" sz="2300" dirty="0" smtClean="0">
                <a:latin typeface="Georgia" panose="02040502050405020303" pitchFamily="18" charset="0"/>
              </a:rPr>
              <a:t>ndeed</a:t>
            </a:r>
            <a:r>
              <a:rPr lang="en-CA" sz="2300" dirty="0">
                <a:latin typeface="Georgia" panose="02040502050405020303" pitchFamily="18" charset="0"/>
              </a:rPr>
              <a:t>, because they have seduced My people, saying, 'Peace!' when </a:t>
            </a:r>
            <a:r>
              <a:rPr lang="en-CA" sz="2300" i="1" dirty="0">
                <a:latin typeface="Georgia" panose="02040502050405020303" pitchFamily="18" charset="0"/>
              </a:rPr>
              <a:t>there is</a:t>
            </a:r>
            <a:r>
              <a:rPr lang="en-CA" sz="2300" dirty="0">
                <a:latin typeface="Georgia" panose="02040502050405020303" pitchFamily="18" charset="0"/>
              </a:rPr>
              <a:t> no peace—and one builds a wall, and they plaster it with </a:t>
            </a:r>
            <a:r>
              <a:rPr lang="en-CA" sz="2300" dirty="0" err="1">
                <a:latin typeface="Georgia" panose="02040502050405020303" pitchFamily="18" charset="0"/>
              </a:rPr>
              <a:t>untempered</a:t>
            </a:r>
            <a:r>
              <a:rPr lang="en-CA" sz="2300" dirty="0">
                <a:latin typeface="Georgia" panose="02040502050405020303" pitchFamily="18" charset="0"/>
              </a:rPr>
              <a:t> </a:t>
            </a:r>
            <a:r>
              <a:rPr lang="en-CA" sz="2300" i="1" dirty="0">
                <a:latin typeface="Georgia" panose="02040502050405020303" pitchFamily="18" charset="0"/>
              </a:rPr>
              <a:t>mortar</a:t>
            </a:r>
            <a:r>
              <a:rPr lang="en-CA" sz="2300" dirty="0">
                <a:latin typeface="Georgia" panose="02040502050405020303" pitchFamily="18" charset="0"/>
              </a:rPr>
              <a:t>—</a:t>
            </a:r>
          </a:p>
        </p:txBody>
      </p:sp>
      <p:sp>
        <p:nvSpPr>
          <p:cNvPr id="7" name="Rectangle 6"/>
          <p:cNvSpPr/>
          <p:nvPr/>
        </p:nvSpPr>
        <p:spPr>
          <a:xfrm>
            <a:off x="0" y="3832091"/>
            <a:ext cx="9122734" cy="2939266"/>
          </a:xfrm>
          <a:prstGeom prst="rect">
            <a:avLst/>
          </a:prstGeom>
          <a:solidFill>
            <a:schemeClr val="bg1"/>
          </a:solidFill>
        </p:spPr>
        <p:txBody>
          <a:bodyPr wrap="square">
            <a:spAutoFit/>
          </a:bodyPr>
          <a:lstStyle/>
          <a:p>
            <a:r>
              <a:rPr lang="en-CA" sz="3700" b="1" dirty="0">
                <a:solidFill>
                  <a:srgbClr val="800000"/>
                </a:solidFill>
                <a:latin typeface="Georgia" panose="02040502050405020303" pitchFamily="18" charset="0"/>
              </a:rPr>
              <a:t>Rom 1:18</a:t>
            </a:r>
            <a:r>
              <a:rPr lang="en-CA" sz="3700" dirty="0">
                <a:solidFill>
                  <a:prstClr val="black"/>
                </a:solidFill>
                <a:latin typeface="Georgia" panose="02040502050405020303" pitchFamily="18" charset="0"/>
              </a:rPr>
              <a:t>  For the wrath of God is revealed from heaven against all ungodliness and unrighteousness of men, who suppress the truth in </a:t>
            </a:r>
            <a:r>
              <a:rPr lang="en-CA" sz="3700" dirty="0" smtClean="0">
                <a:solidFill>
                  <a:prstClr val="black"/>
                </a:solidFill>
                <a:latin typeface="Georgia" panose="02040502050405020303" pitchFamily="18" charset="0"/>
              </a:rPr>
              <a:t>unrighteousness</a:t>
            </a:r>
          </a:p>
          <a:p>
            <a:endParaRPr lang="en-CA" sz="3700" dirty="0">
              <a:solidFill>
                <a:prstClr val="black"/>
              </a:solidFill>
              <a:latin typeface="Georgia" panose="02040502050405020303" pitchFamily="18" charset="0"/>
            </a:endParaRPr>
          </a:p>
        </p:txBody>
      </p:sp>
    </p:spTree>
    <p:extLst>
      <p:ext uri="{BB962C8B-B14F-4D97-AF65-F5344CB8AC3E}">
        <p14:creationId xmlns:p14="http://schemas.microsoft.com/office/powerpoint/2010/main" val="29646643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462</TotalTime>
  <Words>1727</Words>
  <Application>Microsoft Office PowerPoint</Application>
  <PresentationFormat>On-screen Show (4:3)</PresentationFormat>
  <Paragraphs>100</Paragraphs>
  <Slides>13</Slides>
  <Notes>10</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vela</dc:creator>
  <cp:lastModifiedBy>John Croft</cp:lastModifiedBy>
  <cp:revision>43</cp:revision>
  <dcterms:created xsi:type="dcterms:W3CDTF">2015-01-16T15:09:59Z</dcterms:created>
  <dcterms:modified xsi:type="dcterms:W3CDTF">2016-08-21T19:11:06Z</dcterms:modified>
</cp:coreProperties>
</file>