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2" r:id="rId2"/>
    <p:sldMasterId id="2147483684" r:id="rId3"/>
    <p:sldMasterId id="2147483739" r:id="rId4"/>
  </p:sldMasterIdLst>
  <p:notesMasterIdLst>
    <p:notesMasterId r:id="rId24"/>
  </p:notesMasterIdLst>
  <p:sldIdLst>
    <p:sldId id="268" r:id="rId5"/>
    <p:sldId id="275" r:id="rId6"/>
    <p:sldId id="258" r:id="rId7"/>
    <p:sldId id="260" r:id="rId8"/>
    <p:sldId id="276" r:id="rId9"/>
    <p:sldId id="261" r:id="rId10"/>
    <p:sldId id="265" r:id="rId11"/>
    <p:sldId id="277" r:id="rId12"/>
    <p:sldId id="278" r:id="rId13"/>
    <p:sldId id="279" r:id="rId14"/>
    <p:sldId id="280" r:id="rId15"/>
    <p:sldId id="262" r:id="rId16"/>
    <p:sldId id="264" r:id="rId17"/>
    <p:sldId id="281" r:id="rId18"/>
    <p:sldId id="282" r:id="rId19"/>
    <p:sldId id="284" r:id="rId20"/>
    <p:sldId id="285" r:id="rId21"/>
    <p:sldId id="263" r:id="rId22"/>
    <p:sldId id="286" r:id="rId23"/>
  </p:sldIdLst>
  <p:sldSz cx="9144000" cy="6858000" type="screen4x3"/>
  <p:notesSz cx="6858000" cy="9144000"/>
  <p:embeddedFontLst>
    <p:embeddedFont>
      <p:font typeface="Book Antiqua" panose="02040602050305030304" pitchFamily="18" charset="0"/>
      <p:regular r:id="rId25"/>
      <p:bold r:id="rId26"/>
      <p:italic r:id="rId27"/>
      <p:boldItalic r:id="rId28"/>
    </p:embeddedFont>
    <p:embeddedFont>
      <p:font typeface="Tempus Sans ITC" panose="04020404030D07020202" pitchFamily="82" charset="0"/>
      <p:regular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Arial Narrow" panose="020B0606020202030204" pitchFamily="34" charset="0"/>
      <p:regular r:id="rId34"/>
      <p:bold r:id="rId35"/>
      <p:italic r:id="rId36"/>
      <p:boldItalic r:id="rId37"/>
    </p:embeddedFont>
    <p:embeddedFont>
      <p:font typeface="Calibri Light" panose="020F0302020204030204" pitchFamily="34" charset="0"/>
      <p:regular r:id="rId38"/>
      <p:italic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FF"/>
    <a:srgbClr val="000000"/>
    <a:srgbClr val="FFFF99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3452" autoAdjust="0"/>
  </p:normalViewPr>
  <p:slideViewPr>
    <p:cSldViewPr snapToGrid="0">
      <p:cViewPr varScale="1">
        <p:scale>
          <a:sx n="57" d="100"/>
          <a:sy n="57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5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D27572-119B-4016-B1AC-43F9A119E93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E74BD-692C-425C-94AD-E7D8F4614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92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613D233-7436-4769-B5B6-2B723F9036AC}" type="slidenum">
              <a:rPr lang="en-US" smtClean="0">
                <a:latin typeface="Arial" charset="0"/>
                <a:cs typeface="Arial" charset="0"/>
              </a:rPr>
              <a:pPr/>
              <a:t>19</a:t>
            </a:fld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678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09722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76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24874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34234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80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8144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60557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6064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2160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91256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970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3438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3625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8842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61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46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4672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5150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3471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937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397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48203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27985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06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63407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7" name="Freeform 5"/>
              <p:cNvSpPr>
                <a:spLocks/>
              </p:cNvSpPr>
              <p:nvPr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8" name="Freeform 6"/>
              <p:cNvSpPr>
                <a:spLocks/>
              </p:cNvSpPr>
              <p:nvPr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9" name="Freeform 7"/>
              <p:cNvSpPr>
                <a:spLocks/>
              </p:cNvSpPr>
              <p:nvPr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0" name="Freeform 8"/>
              <p:cNvSpPr>
                <a:spLocks/>
              </p:cNvSpPr>
              <p:nvPr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32" name="Group 30"/>
              <p:cNvGrpSpPr>
                <a:grpSpLocks/>
              </p:cNvGrpSpPr>
              <p:nvPr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54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5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6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7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8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9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0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1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2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3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4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5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6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7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68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3" name="Group 46"/>
              <p:cNvGrpSpPr>
                <a:grpSpLocks/>
              </p:cNvGrpSpPr>
              <p:nvPr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52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3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34" name="Group 49"/>
              <p:cNvGrpSpPr>
                <a:grpSpLocks/>
              </p:cNvGrpSpPr>
              <p:nvPr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43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4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5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6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7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8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49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0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51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35" name="Freeform 59"/>
              <p:cNvSpPr>
                <a:spLocks/>
              </p:cNvSpPr>
              <p:nvPr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6" name="Freeform 60"/>
              <p:cNvSpPr>
                <a:spLocks/>
              </p:cNvSpPr>
              <p:nvPr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" name="Freeform 61"/>
              <p:cNvSpPr>
                <a:spLocks/>
              </p:cNvSpPr>
              <p:nvPr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8" name="Freeform 62"/>
              <p:cNvSpPr>
                <a:spLocks/>
              </p:cNvSpPr>
              <p:nvPr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9" name="Freeform 63"/>
              <p:cNvSpPr>
                <a:spLocks/>
              </p:cNvSpPr>
              <p:nvPr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0" name="Freeform 64"/>
              <p:cNvSpPr>
                <a:spLocks/>
              </p:cNvSpPr>
              <p:nvPr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1" name="Freeform 65"/>
              <p:cNvSpPr>
                <a:spLocks/>
              </p:cNvSpPr>
              <p:nvPr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42" name="Freeform 66"/>
              <p:cNvSpPr>
                <a:spLocks/>
              </p:cNvSpPr>
              <p:nvPr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89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455613" y="1920875"/>
            <a:ext cx="8226425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10F70-C195-4949-82BA-42E9E91DF54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09B6F-DAD7-4FF8-856B-F3126B74E703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3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E6758B-79BD-4DD7-AA5A-C1572D1C629B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476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497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7A2D71-541B-477A-8DEF-B2E59C5753FD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567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8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9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DBC5A7-F682-44DA-B43F-46DECAF5373A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35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41365-1705-474C-9C51-B05D39D9CD62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70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29344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4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6823B3-964D-4FCF-A91C-553798DF4C3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82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B371F9-1255-4D3F-93E5-3C1D7C5A2749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87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7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87FF90-5864-4119-A3FF-654CADD2691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6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3108B7-486B-454C-A373-8B54F1C0AFA0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8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273050"/>
            <a:ext cx="2055813" cy="58229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3050"/>
            <a:ext cx="6018212" cy="58229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5" name="Rectangle 6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6" name="Rectangle 7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A5A38D-7DD6-4956-B0C0-7582D07481E4}" type="slidenum">
              <a:rPr lang="en-US">
                <a:solidFill>
                  <a:srgbClr val="EAEAEA"/>
                </a:solidFill>
              </a:rPr>
              <a:pPr/>
              <a:t>‹#›</a:t>
            </a:fld>
            <a:endParaRPr lang="en-US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68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9025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166442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3508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753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3031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yblueskydentistry.com/ESW/Images/blue_sky.jpg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/>
          <a:stretch/>
        </p:blipFill>
        <p:spPr bwMode="auto">
          <a:xfrm>
            <a:off x="-13447" y="0"/>
            <a:ext cx="9157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yblueskydentistry.com/ESW/Images/blue_sky.jpg"/>
          <p:cNvPicPr>
            <a:picLocks noChangeAspect="1" noChangeArrowheads="1"/>
          </p:cNvPicPr>
          <p:nvPr userDrawn="1"/>
        </p:nvPicPr>
        <p:blipFill rotWithShape="1">
          <a:blip r:embed="rId1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/>
          <a:stretch/>
        </p:blipFill>
        <p:spPr bwMode="auto">
          <a:xfrm>
            <a:off x="-13447" y="0"/>
            <a:ext cx="9157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7407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D7F5D-AF76-4820-8620-4C976B4DC0B3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7A320-0D07-41E5-8045-C1DBD349C92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myblueskydentistry.com/ESW/Images/blue_sky.jpg"/>
          <p:cNvPicPr>
            <a:picLocks noChangeAspect="1" noChangeArrowheads="1"/>
          </p:cNvPicPr>
          <p:nvPr userDrawn="1"/>
        </p:nvPicPr>
        <p:blipFill rotWithShape="1"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0"/>
          <a:stretch/>
        </p:blipFill>
        <p:spPr bwMode="auto">
          <a:xfrm>
            <a:off x="-13447" y="0"/>
            <a:ext cx="915744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81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63529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37891" name="Freeform 3"/>
            <p:cNvSpPr>
              <a:spLocks/>
            </p:cNvSpPr>
            <p:nvPr userDrawn="1"/>
          </p:nvSpPr>
          <p:spPr bwMode="hidden">
            <a:xfrm>
              <a:off x="0" y="0"/>
              <a:ext cx="5758" cy="1043"/>
            </a:xfrm>
            <a:custGeom>
              <a:avLst/>
              <a:gdLst/>
              <a:ahLst/>
              <a:cxnLst>
                <a:cxn ang="0">
                  <a:pos x="5740" y="1043"/>
                </a:cxn>
                <a:cxn ang="0">
                  <a:pos x="0" y="1043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1043"/>
                </a:cxn>
                <a:cxn ang="0">
                  <a:pos x="5740" y="1043"/>
                </a:cxn>
              </a:cxnLst>
              <a:rect l="0" t="0" r="r" b="b"/>
              <a:pathLst>
                <a:path w="5740" h="1043">
                  <a:moveTo>
                    <a:pt x="5740" y="1043"/>
                  </a:moveTo>
                  <a:lnTo>
                    <a:pt x="0" y="1043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1043"/>
                  </a:lnTo>
                  <a:lnTo>
                    <a:pt x="574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EAEAEA"/>
                </a:solidFill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 userDrawn="1"/>
          </p:nvGrpSpPr>
          <p:grpSpPr bwMode="auto">
            <a:xfrm>
              <a:off x="0" y="0"/>
              <a:ext cx="5759" cy="4319"/>
              <a:chOff x="0" y="0"/>
              <a:chExt cx="5759" cy="4319"/>
            </a:xfrm>
          </p:grpSpPr>
          <p:sp>
            <p:nvSpPr>
              <p:cNvPr id="37893" name="Freeform 5"/>
              <p:cNvSpPr>
                <a:spLocks/>
              </p:cNvSpPr>
              <p:nvPr userDrawn="1"/>
            </p:nvSpPr>
            <p:spPr bwMode="hidden">
              <a:xfrm>
                <a:off x="1" y="104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4" name="Freeform 6"/>
              <p:cNvSpPr>
                <a:spLocks/>
              </p:cNvSpPr>
              <p:nvPr userDrawn="1"/>
            </p:nvSpPr>
            <p:spPr bwMode="hidden">
              <a:xfrm>
                <a:off x="0" y="3988"/>
                <a:ext cx="5758" cy="42"/>
              </a:xfrm>
              <a:custGeom>
                <a:avLst/>
                <a:gdLst/>
                <a:ahLst/>
                <a:cxnLst>
                  <a:cxn ang="0">
                    <a:pos x="0" y="42"/>
                  </a:cxn>
                  <a:cxn ang="0">
                    <a:pos x="5740" y="42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42"/>
                  </a:cxn>
                  <a:cxn ang="0">
                    <a:pos x="0" y="42"/>
                  </a:cxn>
                </a:cxnLst>
                <a:rect l="0" t="0" r="r" b="b"/>
                <a:pathLst>
                  <a:path w="5740" h="42">
                    <a:moveTo>
                      <a:pt x="0" y="42"/>
                    </a:moveTo>
                    <a:lnTo>
                      <a:pt x="5740" y="42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5" name="Freeform 7"/>
              <p:cNvSpPr>
                <a:spLocks/>
              </p:cNvSpPr>
              <p:nvPr userDrawn="1"/>
            </p:nvSpPr>
            <p:spPr bwMode="hidden">
              <a:xfrm>
                <a:off x="0" y="3665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6" name="Freeform 8"/>
              <p:cNvSpPr>
                <a:spLocks/>
              </p:cNvSpPr>
              <p:nvPr userDrawn="1"/>
            </p:nvSpPr>
            <p:spPr bwMode="hidden">
              <a:xfrm>
                <a:off x="0" y="3364"/>
                <a:ext cx="5758" cy="30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7" name="Freeform 9"/>
              <p:cNvSpPr>
                <a:spLocks/>
              </p:cNvSpPr>
              <p:nvPr userDrawn="1"/>
            </p:nvSpPr>
            <p:spPr bwMode="hidden">
              <a:xfrm>
                <a:off x="0" y="3105"/>
                <a:ext cx="5758" cy="31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0" y="30"/>
                  </a:cxn>
                </a:cxnLst>
                <a:rect l="0" t="0" r="r" b="b"/>
                <a:pathLst>
                  <a:path w="5740" h="30">
                    <a:moveTo>
                      <a:pt x="0" y="30"/>
                    </a:moveTo>
                    <a:lnTo>
                      <a:pt x="5740" y="30"/>
                    </a:lnTo>
                    <a:lnTo>
                      <a:pt x="5740" y="0"/>
                    </a:lnTo>
                    <a:lnTo>
                      <a:pt x="0" y="0"/>
                    </a:lnTo>
                    <a:lnTo>
                      <a:pt x="0" y="30"/>
                    </a:lnTo>
                    <a:lnTo>
                      <a:pt x="0" y="3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8" name="Freeform 10"/>
              <p:cNvSpPr>
                <a:spLocks/>
              </p:cNvSpPr>
              <p:nvPr userDrawn="1"/>
            </p:nvSpPr>
            <p:spPr bwMode="hidden">
              <a:xfrm>
                <a:off x="0" y="2859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899" name="Freeform 11"/>
              <p:cNvSpPr>
                <a:spLocks/>
              </p:cNvSpPr>
              <p:nvPr userDrawn="1"/>
            </p:nvSpPr>
            <p:spPr bwMode="hidden">
              <a:xfrm>
                <a:off x="0" y="264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0" name="Freeform 12"/>
              <p:cNvSpPr>
                <a:spLocks/>
              </p:cNvSpPr>
              <p:nvPr userDrawn="1"/>
            </p:nvSpPr>
            <p:spPr bwMode="hidden">
              <a:xfrm>
                <a:off x="0" y="2433"/>
                <a:ext cx="5758" cy="36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6"/>
                  </a:cxn>
                  <a:cxn ang="0">
                    <a:pos x="5740" y="36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6">
                    <a:moveTo>
                      <a:pt x="5740" y="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5740" y="36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1" name="Freeform 13"/>
              <p:cNvSpPr>
                <a:spLocks/>
              </p:cNvSpPr>
              <p:nvPr userDrawn="1"/>
            </p:nvSpPr>
            <p:spPr bwMode="hidden">
              <a:xfrm>
                <a:off x="0" y="2259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4706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2" name="Freeform 14"/>
              <p:cNvSpPr>
                <a:spLocks/>
              </p:cNvSpPr>
              <p:nvPr userDrawn="1"/>
            </p:nvSpPr>
            <p:spPr bwMode="hidden">
              <a:xfrm>
                <a:off x="0" y="209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3" name="Freeform 15"/>
              <p:cNvSpPr>
                <a:spLocks/>
              </p:cNvSpPr>
              <p:nvPr userDrawn="1"/>
            </p:nvSpPr>
            <p:spPr bwMode="hidden">
              <a:xfrm>
                <a:off x="0" y="192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4" name="Freeform 16"/>
              <p:cNvSpPr>
                <a:spLocks/>
              </p:cNvSpPr>
              <p:nvPr userDrawn="1"/>
            </p:nvSpPr>
            <p:spPr bwMode="hidden">
              <a:xfrm>
                <a:off x="0" y="1645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5" name="Freeform 17"/>
              <p:cNvSpPr>
                <a:spLocks/>
              </p:cNvSpPr>
              <p:nvPr userDrawn="1"/>
            </p:nvSpPr>
            <p:spPr bwMode="hidden">
              <a:xfrm>
                <a:off x="0" y="1778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6" name="Freeform 18"/>
              <p:cNvSpPr>
                <a:spLocks/>
              </p:cNvSpPr>
              <p:nvPr userDrawn="1"/>
            </p:nvSpPr>
            <p:spPr bwMode="hidden">
              <a:xfrm>
                <a:off x="0" y="1520"/>
                <a:ext cx="5758" cy="12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5740" y="12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2">
                    <a:moveTo>
                      <a:pt x="5740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5740" y="12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7" name="Freeform 19"/>
              <p:cNvSpPr>
                <a:spLocks/>
              </p:cNvSpPr>
              <p:nvPr userDrawn="1"/>
            </p:nvSpPr>
            <p:spPr bwMode="hidden">
              <a:xfrm>
                <a:off x="0" y="1394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8" name="Freeform 20"/>
              <p:cNvSpPr>
                <a:spLocks/>
              </p:cNvSpPr>
              <p:nvPr userDrawn="1"/>
            </p:nvSpPr>
            <p:spPr bwMode="hidden">
              <a:xfrm>
                <a:off x="0" y="1280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09" name="Freeform 21"/>
              <p:cNvSpPr>
                <a:spLocks/>
              </p:cNvSpPr>
              <p:nvPr userDrawn="1"/>
            </p:nvSpPr>
            <p:spPr bwMode="hidden">
              <a:xfrm>
                <a:off x="0" y="117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0" name="Freeform 22"/>
              <p:cNvSpPr>
                <a:spLocks/>
              </p:cNvSpPr>
              <p:nvPr userDrawn="1"/>
            </p:nvSpPr>
            <p:spPr bwMode="hidden">
              <a:xfrm>
                <a:off x="0" y="24"/>
                <a:ext cx="5758" cy="30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30"/>
                  </a:cxn>
                  <a:cxn ang="0">
                    <a:pos x="5740" y="30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30">
                    <a:moveTo>
                      <a:pt x="5740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740" y="30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1" name="Freeform 23"/>
              <p:cNvSpPr>
                <a:spLocks/>
              </p:cNvSpPr>
              <p:nvPr userDrawn="1"/>
            </p:nvSpPr>
            <p:spPr bwMode="hidden">
              <a:xfrm>
                <a:off x="0" y="186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4118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2" name="Freeform 24"/>
              <p:cNvSpPr>
                <a:spLocks/>
              </p:cNvSpPr>
              <p:nvPr userDrawn="1"/>
            </p:nvSpPr>
            <p:spPr bwMode="hidden">
              <a:xfrm>
                <a:off x="0" y="475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7843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3" name="Freeform 25"/>
              <p:cNvSpPr>
                <a:spLocks/>
              </p:cNvSpPr>
              <p:nvPr userDrawn="1"/>
            </p:nvSpPr>
            <p:spPr bwMode="hidden">
              <a:xfrm>
                <a:off x="0" y="337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4" name="Freeform 26"/>
              <p:cNvSpPr>
                <a:spLocks/>
              </p:cNvSpPr>
              <p:nvPr userDrawn="1"/>
            </p:nvSpPr>
            <p:spPr bwMode="hidden">
              <a:xfrm>
                <a:off x="0" y="600"/>
                <a:ext cx="5758" cy="24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24"/>
                  </a:cxn>
                  <a:cxn ang="0">
                    <a:pos x="5740" y="24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24">
                    <a:moveTo>
                      <a:pt x="5740" y="0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5740" y="24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7882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5" name="Freeform 27"/>
              <p:cNvSpPr>
                <a:spLocks/>
              </p:cNvSpPr>
              <p:nvPr userDrawn="1"/>
            </p:nvSpPr>
            <p:spPr bwMode="hidden">
              <a:xfrm>
                <a:off x="0" y="727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6" name="Freeform 28"/>
              <p:cNvSpPr>
                <a:spLocks/>
              </p:cNvSpPr>
              <p:nvPr userDrawn="1"/>
            </p:nvSpPr>
            <p:spPr bwMode="hidden">
              <a:xfrm>
                <a:off x="0" y="841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17" name="Freeform 29"/>
              <p:cNvSpPr>
                <a:spLocks/>
              </p:cNvSpPr>
              <p:nvPr userDrawn="1"/>
            </p:nvSpPr>
            <p:spPr bwMode="hidden">
              <a:xfrm>
                <a:off x="0" y="943"/>
                <a:ext cx="5758" cy="18"/>
              </a:xfrm>
              <a:custGeom>
                <a:avLst/>
                <a:gdLst/>
                <a:ahLst/>
                <a:cxnLst>
                  <a:cxn ang="0">
                    <a:pos x="5740" y="0"/>
                  </a:cxn>
                  <a:cxn ang="0">
                    <a:pos x="0" y="0"/>
                  </a:cxn>
                  <a:cxn ang="0">
                    <a:pos x="0" y="18"/>
                  </a:cxn>
                  <a:cxn ang="0">
                    <a:pos x="5740" y="18"/>
                  </a:cxn>
                  <a:cxn ang="0">
                    <a:pos x="5740" y="0"/>
                  </a:cxn>
                  <a:cxn ang="0">
                    <a:pos x="5740" y="0"/>
                  </a:cxn>
                </a:cxnLst>
                <a:rect l="0" t="0" r="r" b="b"/>
                <a:pathLst>
                  <a:path w="5740" h="18">
                    <a:moveTo>
                      <a:pt x="5740" y="0"/>
                    </a:moveTo>
                    <a:lnTo>
                      <a:pt x="0" y="0"/>
                    </a:lnTo>
                    <a:lnTo>
                      <a:pt x="0" y="18"/>
                    </a:lnTo>
                    <a:lnTo>
                      <a:pt x="5740" y="18"/>
                    </a:lnTo>
                    <a:lnTo>
                      <a:pt x="5740" y="0"/>
                    </a:lnTo>
                    <a:lnTo>
                      <a:pt x="574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81961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grpSp>
            <p:nvGrpSpPr>
              <p:cNvPr id="1059" name="Group 30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58" cy="1045"/>
                <a:chOff x="0" y="0"/>
                <a:chExt cx="5758" cy="1045"/>
              </a:xfrm>
            </p:grpSpPr>
            <p:sp>
              <p:nvSpPr>
                <p:cNvPr id="37919" name="Freeform 31"/>
                <p:cNvSpPr>
                  <a:spLocks/>
                </p:cNvSpPr>
                <p:nvPr/>
              </p:nvSpPr>
              <p:spPr bwMode="hidden">
                <a:xfrm>
                  <a:off x="2849" y="0"/>
                  <a:ext cx="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2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0" name="Freeform 32"/>
                <p:cNvSpPr>
                  <a:spLocks/>
                </p:cNvSpPr>
                <p:nvPr/>
              </p:nvSpPr>
              <p:spPr bwMode="hidden">
                <a:xfrm>
                  <a:off x="2400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31" y="1043"/>
                    </a:cxn>
                    <a:cxn ang="0">
                      <a:pos x="155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113" y="1043"/>
                    </a:cxn>
                    <a:cxn ang="0">
                      <a:pos x="131" y="1043"/>
                    </a:cxn>
                    <a:cxn ang="0">
                      <a:pos x="131" y="1043"/>
                    </a:cxn>
                  </a:cxnLst>
                  <a:rect l="0" t="0" r="r" b="b"/>
                  <a:pathLst>
                    <a:path w="155" h="1043">
                      <a:moveTo>
                        <a:pt x="131" y="1043"/>
                      </a:moveTo>
                      <a:lnTo>
                        <a:pt x="155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113" y="1043"/>
                      </a:lnTo>
                      <a:lnTo>
                        <a:pt x="131" y="1043"/>
                      </a:lnTo>
                      <a:lnTo>
                        <a:pt x="13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1" name="Freeform 33"/>
                <p:cNvSpPr>
                  <a:spLocks/>
                </p:cNvSpPr>
                <p:nvPr/>
              </p:nvSpPr>
              <p:spPr bwMode="hidden">
                <a:xfrm>
                  <a:off x="1967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221" y="1043"/>
                    </a:cxn>
                    <a:cxn ang="0">
                      <a:pos x="239" y="1043"/>
                    </a:cxn>
                    <a:cxn ang="0">
                      <a:pos x="36" y="0"/>
                    </a:cxn>
                    <a:cxn ang="0">
                      <a:pos x="0" y="0"/>
                    </a:cxn>
                    <a:cxn ang="0">
                      <a:pos x="203" y="1043"/>
                    </a:cxn>
                    <a:cxn ang="0">
                      <a:pos x="221" y="1043"/>
                    </a:cxn>
                    <a:cxn ang="0">
                      <a:pos x="221" y="1043"/>
                    </a:cxn>
                  </a:cxnLst>
                  <a:rect l="0" t="0" r="r" b="b"/>
                  <a:pathLst>
                    <a:path w="239" h="1043">
                      <a:moveTo>
                        <a:pt x="221" y="1043"/>
                      </a:moveTo>
                      <a:lnTo>
                        <a:pt x="239" y="1043"/>
                      </a:lnTo>
                      <a:lnTo>
                        <a:pt x="36" y="0"/>
                      </a:lnTo>
                      <a:lnTo>
                        <a:pt x="0" y="0"/>
                      </a:lnTo>
                      <a:lnTo>
                        <a:pt x="203" y="1043"/>
                      </a:lnTo>
                      <a:lnTo>
                        <a:pt x="221" y="1043"/>
                      </a:lnTo>
                      <a:lnTo>
                        <a:pt x="221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2" name="Freeform 34"/>
                <p:cNvSpPr>
                  <a:spLocks/>
                </p:cNvSpPr>
                <p:nvPr/>
              </p:nvSpPr>
              <p:spPr bwMode="hidden">
                <a:xfrm>
                  <a:off x="1554" y="0"/>
                  <a:ext cx="353" cy="1045"/>
                </a:xfrm>
                <a:custGeom>
                  <a:avLst/>
                  <a:gdLst/>
                  <a:ahLst/>
                  <a:cxnLst>
                    <a:cxn ang="0">
                      <a:pos x="334" y="1043"/>
                    </a:cxn>
                    <a:cxn ang="0">
                      <a:pos x="352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311" y="1043"/>
                    </a:cxn>
                    <a:cxn ang="0">
                      <a:pos x="334" y="1043"/>
                    </a:cxn>
                    <a:cxn ang="0">
                      <a:pos x="334" y="1043"/>
                    </a:cxn>
                  </a:cxnLst>
                  <a:rect l="0" t="0" r="r" b="b"/>
                  <a:pathLst>
                    <a:path w="352" h="1043">
                      <a:moveTo>
                        <a:pt x="334" y="1043"/>
                      </a:moveTo>
                      <a:lnTo>
                        <a:pt x="352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311" y="1043"/>
                      </a:lnTo>
                      <a:lnTo>
                        <a:pt x="334" y="1043"/>
                      </a:lnTo>
                      <a:lnTo>
                        <a:pt x="33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3" name="Freeform 35"/>
                <p:cNvSpPr>
                  <a:spLocks/>
                </p:cNvSpPr>
                <p:nvPr/>
              </p:nvSpPr>
              <p:spPr bwMode="hidden">
                <a:xfrm>
                  <a:off x="1134" y="0"/>
                  <a:ext cx="450" cy="1045"/>
                </a:xfrm>
                <a:custGeom>
                  <a:avLst/>
                  <a:gdLst/>
                  <a:ahLst/>
                  <a:cxnLst>
                    <a:cxn ang="0">
                      <a:pos x="425" y="1043"/>
                    </a:cxn>
                    <a:cxn ang="0">
                      <a:pos x="449" y="1043"/>
                    </a:cxn>
                    <a:cxn ang="0">
                      <a:pos x="42" y="0"/>
                    </a:cxn>
                    <a:cxn ang="0">
                      <a:pos x="0" y="0"/>
                    </a:cxn>
                    <a:cxn ang="0">
                      <a:pos x="407" y="1043"/>
                    </a:cxn>
                    <a:cxn ang="0">
                      <a:pos x="425" y="1043"/>
                    </a:cxn>
                    <a:cxn ang="0">
                      <a:pos x="425" y="1043"/>
                    </a:cxn>
                  </a:cxnLst>
                  <a:rect l="0" t="0" r="r" b="b"/>
                  <a:pathLst>
                    <a:path w="449" h="1043">
                      <a:moveTo>
                        <a:pt x="425" y="1043"/>
                      </a:moveTo>
                      <a:lnTo>
                        <a:pt x="449" y="1043"/>
                      </a:lnTo>
                      <a:lnTo>
                        <a:pt x="42" y="0"/>
                      </a:lnTo>
                      <a:lnTo>
                        <a:pt x="0" y="0"/>
                      </a:lnTo>
                      <a:lnTo>
                        <a:pt x="407" y="1043"/>
                      </a:lnTo>
                      <a:lnTo>
                        <a:pt x="425" y="1043"/>
                      </a:lnTo>
                      <a:lnTo>
                        <a:pt x="425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4" name="Freeform 36"/>
                <p:cNvSpPr>
                  <a:spLocks/>
                </p:cNvSpPr>
                <p:nvPr/>
              </p:nvSpPr>
              <p:spPr bwMode="hidden">
                <a:xfrm>
                  <a:off x="714" y="0"/>
                  <a:ext cx="540" cy="1045"/>
                </a:xfrm>
                <a:custGeom>
                  <a:avLst/>
                  <a:gdLst/>
                  <a:ahLst/>
                  <a:cxnLst>
                    <a:cxn ang="0">
                      <a:pos x="520" y="1043"/>
                    </a:cxn>
                    <a:cxn ang="0">
                      <a:pos x="538" y="1043"/>
                    </a:cxn>
                    <a:cxn ang="0">
                      <a:pos x="41" y="0"/>
                    </a:cxn>
                    <a:cxn ang="0">
                      <a:pos x="0" y="0"/>
                    </a:cxn>
                    <a:cxn ang="0">
                      <a:pos x="496" y="1043"/>
                    </a:cxn>
                    <a:cxn ang="0">
                      <a:pos x="520" y="1043"/>
                    </a:cxn>
                    <a:cxn ang="0">
                      <a:pos x="520" y="1043"/>
                    </a:cxn>
                  </a:cxnLst>
                  <a:rect l="0" t="0" r="r" b="b"/>
                  <a:pathLst>
                    <a:path w="538" h="1043">
                      <a:moveTo>
                        <a:pt x="520" y="1043"/>
                      </a:moveTo>
                      <a:lnTo>
                        <a:pt x="538" y="1043"/>
                      </a:lnTo>
                      <a:lnTo>
                        <a:pt x="41" y="0"/>
                      </a:lnTo>
                      <a:lnTo>
                        <a:pt x="0" y="0"/>
                      </a:lnTo>
                      <a:lnTo>
                        <a:pt x="496" y="1043"/>
                      </a:lnTo>
                      <a:lnTo>
                        <a:pt x="520" y="1043"/>
                      </a:lnTo>
                      <a:lnTo>
                        <a:pt x="520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5" name="Freeform 37"/>
                <p:cNvSpPr>
                  <a:spLocks/>
                </p:cNvSpPr>
                <p:nvPr/>
              </p:nvSpPr>
              <p:spPr bwMode="hidden">
                <a:xfrm>
                  <a:off x="306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622" y="1043"/>
                    </a:cxn>
                    <a:cxn ang="0">
                      <a:pos x="640" y="1043"/>
                    </a:cxn>
                    <a:cxn ang="0">
                      <a:pos x="48" y="0"/>
                    </a:cxn>
                    <a:cxn ang="0">
                      <a:pos x="0" y="0"/>
                    </a:cxn>
                    <a:cxn ang="0">
                      <a:pos x="598" y="1043"/>
                    </a:cxn>
                    <a:cxn ang="0">
                      <a:pos x="622" y="1043"/>
                    </a:cxn>
                    <a:cxn ang="0">
                      <a:pos x="622" y="1043"/>
                    </a:cxn>
                  </a:cxnLst>
                  <a:rect l="0" t="0" r="r" b="b"/>
                  <a:pathLst>
                    <a:path w="640" h="1043">
                      <a:moveTo>
                        <a:pt x="622" y="1043"/>
                      </a:moveTo>
                      <a:lnTo>
                        <a:pt x="640" y="1043"/>
                      </a:lnTo>
                      <a:lnTo>
                        <a:pt x="48" y="0"/>
                      </a:lnTo>
                      <a:lnTo>
                        <a:pt x="0" y="0"/>
                      </a:lnTo>
                      <a:lnTo>
                        <a:pt x="598" y="1043"/>
                      </a:lnTo>
                      <a:lnTo>
                        <a:pt x="622" y="1043"/>
                      </a:lnTo>
                      <a:lnTo>
                        <a:pt x="622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6" name="Freeform 38"/>
                <p:cNvSpPr>
                  <a:spLocks/>
                </p:cNvSpPr>
                <p:nvPr/>
              </p:nvSpPr>
              <p:spPr bwMode="hidden">
                <a:xfrm>
                  <a:off x="0" y="108"/>
                  <a:ext cx="630" cy="937"/>
                </a:xfrm>
                <a:custGeom>
                  <a:avLst/>
                  <a:gdLst/>
                  <a:ahLst/>
                  <a:cxnLst>
                    <a:cxn ang="0">
                      <a:pos x="604" y="935"/>
                    </a:cxn>
                    <a:cxn ang="0">
                      <a:pos x="628" y="935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580" y="935"/>
                    </a:cxn>
                    <a:cxn ang="0">
                      <a:pos x="604" y="935"/>
                    </a:cxn>
                    <a:cxn ang="0">
                      <a:pos x="604" y="935"/>
                    </a:cxn>
                  </a:cxnLst>
                  <a:rect l="0" t="0" r="r" b="b"/>
                  <a:pathLst>
                    <a:path w="628" h="935">
                      <a:moveTo>
                        <a:pt x="604" y="935"/>
                      </a:moveTo>
                      <a:lnTo>
                        <a:pt x="628" y="935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580" y="935"/>
                      </a:lnTo>
                      <a:lnTo>
                        <a:pt x="604" y="935"/>
                      </a:lnTo>
                      <a:lnTo>
                        <a:pt x="604" y="93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7" name="Freeform 39"/>
                <p:cNvSpPr>
                  <a:spLocks/>
                </p:cNvSpPr>
                <p:nvPr/>
              </p:nvSpPr>
              <p:spPr bwMode="hidden">
                <a:xfrm>
                  <a:off x="3191" y="0"/>
                  <a:ext cx="155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155" y="0"/>
                    </a:cxn>
                    <a:cxn ang="0">
                      <a:pos x="114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155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155" y="0"/>
                      </a:lnTo>
                      <a:lnTo>
                        <a:pt x="114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8" name="Freeform 40"/>
                <p:cNvSpPr>
                  <a:spLocks/>
                </p:cNvSpPr>
                <p:nvPr/>
              </p:nvSpPr>
              <p:spPr bwMode="hidden">
                <a:xfrm>
                  <a:off x="3533" y="0"/>
                  <a:ext cx="240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36" y="1043"/>
                    </a:cxn>
                    <a:cxn ang="0">
                      <a:pos x="239" y="0"/>
                    </a:cxn>
                    <a:cxn ang="0">
                      <a:pos x="203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239" h="1043">
                      <a:moveTo>
                        <a:pt x="18" y="1043"/>
                      </a:moveTo>
                      <a:lnTo>
                        <a:pt x="36" y="1043"/>
                      </a:lnTo>
                      <a:lnTo>
                        <a:pt x="239" y="0"/>
                      </a:lnTo>
                      <a:lnTo>
                        <a:pt x="203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29" name="Freeform 41"/>
                <p:cNvSpPr>
                  <a:spLocks/>
                </p:cNvSpPr>
                <p:nvPr/>
              </p:nvSpPr>
              <p:spPr bwMode="hidden">
                <a:xfrm>
                  <a:off x="3821" y="0"/>
                  <a:ext cx="359" cy="1045"/>
                </a:xfrm>
                <a:custGeom>
                  <a:avLst/>
                  <a:gdLst/>
                  <a:ahLst/>
                  <a:cxnLst>
                    <a:cxn ang="0">
                      <a:pos x="24" y="1043"/>
                    </a:cxn>
                    <a:cxn ang="0">
                      <a:pos x="42" y="1043"/>
                    </a:cxn>
                    <a:cxn ang="0">
                      <a:pos x="358" y="0"/>
                    </a:cxn>
                    <a:cxn ang="0">
                      <a:pos x="317" y="0"/>
                    </a:cxn>
                    <a:cxn ang="0">
                      <a:pos x="0" y="1043"/>
                    </a:cxn>
                    <a:cxn ang="0">
                      <a:pos x="24" y="1043"/>
                    </a:cxn>
                    <a:cxn ang="0">
                      <a:pos x="24" y="1043"/>
                    </a:cxn>
                  </a:cxnLst>
                  <a:rect l="0" t="0" r="r" b="b"/>
                  <a:pathLst>
                    <a:path w="358" h="1043">
                      <a:moveTo>
                        <a:pt x="24" y="1043"/>
                      </a:moveTo>
                      <a:lnTo>
                        <a:pt x="42" y="1043"/>
                      </a:lnTo>
                      <a:lnTo>
                        <a:pt x="358" y="0"/>
                      </a:lnTo>
                      <a:lnTo>
                        <a:pt x="317" y="0"/>
                      </a:lnTo>
                      <a:lnTo>
                        <a:pt x="0" y="1043"/>
                      </a:lnTo>
                      <a:lnTo>
                        <a:pt x="24" y="1043"/>
                      </a:lnTo>
                      <a:lnTo>
                        <a:pt x="24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0" name="Freeform 42"/>
                <p:cNvSpPr>
                  <a:spLocks/>
                </p:cNvSpPr>
                <p:nvPr/>
              </p:nvSpPr>
              <p:spPr bwMode="hidden">
                <a:xfrm>
                  <a:off x="4139" y="0"/>
                  <a:ext cx="449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1" y="1043"/>
                    </a:cxn>
                    <a:cxn ang="0">
                      <a:pos x="448" y="0"/>
                    </a:cxn>
                    <a:cxn ang="0">
                      <a:pos x="406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448" h="1043">
                      <a:moveTo>
                        <a:pt x="18" y="1043"/>
                      </a:moveTo>
                      <a:lnTo>
                        <a:pt x="41" y="1043"/>
                      </a:lnTo>
                      <a:lnTo>
                        <a:pt x="448" y="0"/>
                      </a:lnTo>
                      <a:lnTo>
                        <a:pt x="406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1" name="Freeform 43"/>
                <p:cNvSpPr>
                  <a:spLocks/>
                </p:cNvSpPr>
                <p:nvPr/>
              </p:nvSpPr>
              <p:spPr bwMode="hidden">
                <a:xfrm>
                  <a:off x="4480" y="0"/>
                  <a:ext cx="541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539" y="0"/>
                    </a:cxn>
                    <a:cxn ang="0">
                      <a:pos x="497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539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539" y="0"/>
                      </a:lnTo>
                      <a:lnTo>
                        <a:pt x="497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2" name="Freeform 44"/>
                <p:cNvSpPr>
                  <a:spLocks/>
                </p:cNvSpPr>
                <p:nvPr/>
              </p:nvSpPr>
              <p:spPr bwMode="hidden">
                <a:xfrm>
                  <a:off x="4768" y="0"/>
                  <a:ext cx="642" cy="1045"/>
                </a:xfrm>
                <a:custGeom>
                  <a:avLst/>
                  <a:gdLst/>
                  <a:ahLst/>
                  <a:cxnLst>
                    <a:cxn ang="0">
                      <a:pos x="18" y="1043"/>
                    </a:cxn>
                    <a:cxn ang="0">
                      <a:pos x="42" y="1043"/>
                    </a:cxn>
                    <a:cxn ang="0">
                      <a:pos x="640" y="0"/>
                    </a:cxn>
                    <a:cxn ang="0">
                      <a:pos x="592" y="0"/>
                    </a:cxn>
                    <a:cxn ang="0">
                      <a:pos x="0" y="1043"/>
                    </a:cxn>
                    <a:cxn ang="0">
                      <a:pos x="18" y="1043"/>
                    </a:cxn>
                    <a:cxn ang="0">
                      <a:pos x="18" y="1043"/>
                    </a:cxn>
                  </a:cxnLst>
                  <a:rect l="0" t="0" r="r" b="b"/>
                  <a:pathLst>
                    <a:path w="640" h="1043">
                      <a:moveTo>
                        <a:pt x="18" y="1043"/>
                      </a:moveTo>
                      <a:lnTo>
                        <a:pt x="42" y="1043"/>
                      </a:lnTo>
                      <a:lnTo>
                        <a:pt x="640" y="0"/>
                      </a:lnTo>
                      <a:lnTo>
                        <a:pt x="592" y="0"/>
                      </a:lnTo>
                      <a:lnTo>
                        <a:pt x="0" y="1043"/>
                      </a:lnTo>
                      <a:lnTo>
                        <a:pt x="18" y="1043"/>
                      </a:lnTo>
                      <a:lnTo>
                        <a:pt x="18" y="1043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3" name="Freeform 45"/>
                <p:cNvSpPr>
                  <a:spLocks/>
                </p:cNvSpPr>
                <p:nvPr/>
              </p:nvSpPr>
              <p:spPr bwMode="hidden">
                <a:xfrm>
                  <a:off x="5086" y="48"/>
                  <a:ext cx="672" cy="997"/>
                </a:xfrm>
                <a:custGeom>
                  <a:avLst/>
                  <a:gdLst/>
                  <a:ahLst/>
                  <a:cxnLst>
                    <a:cxn ang="0">
                      <a:pos x="24" y="995"/>
                    </a:cxn>
                    <a:cxn ang="0">
                      <a:pos x="48" y="995"/>
                    </a:cxn>
                    <a:cxn ang="0">
                      <a:pos x="670" y="72"/>
                    </a:cxn>
                    <a:cxn ang="0">
                      <a:pos x="670" y="0"/>
                    </a:cxn>
                    <a:cxn ang="0">
                      <a:pos x="0" y="995"/>
                    </a:cxn>
                    <a:cxn ang="0">
                      <a:pos x="24" y="995"/>
                    </a:cxn>
                    <a:cxn ang="0">
                      <a:pos x="24" y="995"/>
                    </a:cxn>
                  </a:cxnLst>
                  <a:rect l="0" t="0" r="r" b="b"/>
                  <a:pathLst>
                    <a:path w="670" h="995">
                      <a:moveTo>
                        <a:pt x="24" y="995"/>
                      </a:moveTo>
                      <a:lnTo>
                        <a:pt x="48" y="995"/>
                      </a:lnTo>
                      <a:lnTo>
                        <a:pt x="670" y="72"/>
                      </a:lnTo>
                      <a:lnTo>
                        <a:pt x="670" y="0"/>
                      </a:lnTo>
                      <a:lnTo>
                        <a:pt x="0" y="995"/>
                      </a:lnTo>
                      <a:lnTo>
                        <a:pt x="24" y="995"/>
                      </a:lnTo>
                      <a:lnTo>
                        <a:pt x="24" y="995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/>
                    </a:gs>
                    <a:gs pos="100000">
                      <a:schemeClr val="bg2">
                        <a:gamma/>
                        <a:shade val="69804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0" name="Group 46"/>
              <p:cNvGrpSpPr>
                <a:grpSpLocks/>
              </p:cNvGrpSpPr>
              <p:nvPr userDrawn="1"/>
            </p:nvGrpSpPr>
            <p:grpSpPr bwMode="auto">
              <a:xfrm>
                <a:off x="0" y="558"/>
                <a:ext cx="5758" cy="487"/>
                <a:chOff x="0" y="558"/>
                <a:chExt cx="5758" cy="487"/>
              </a:xfrm>
            </p:grpSpPr>
            <p:sp>
              <p:nvSpPr>
                <p:cNvPr id="37935" name="Freeform 47"/>
                <p:cNvSpPr>
                  <a:spLocks/>
                </p:cNvSpPr>
                <p:nvPr/>
              </p:nvSpPr>
              <p:spPr bwMode="hidden">
                <a:xfrm>
                  <a:off x="0" y="618"/>
                  <a:ext cx="306" cy="427"/>
                </a:xfrm>
                <a:custGeom>
                  <a:avLst/>
                  <a:gdLst/>
                  <a:ahLst/>
                  <a:cxnLst>
                    <a:cxn ang="0">
                      <a:pos x="281" y="426"/>
                    </a:cxn>
                    <a:cxn ang="0">
                      <a:pos x="305" y="426"/>
                    </a:cxn>
                    <a:cxn ang="0">
                      <a:pos x="0" y="0"/>
                    </a:cxn>
                    <a:cxn ang="0">
                      <a:pos x="0" y="66"/>
                    </a:cxn>
                    <a:cxn ang="0">
                      <a:pos x="251" y="426"/>
                    </a:cxn>
                    <a:cxn ang="0">
                      <a:pos x="281" y="426"/>
                    </a:cxn>
                    <a:cxn ang="0">
                      <a:pos x="281" y="426"/>
                    </a:cxn>
                  </a:cxnLst>
                  <a:rect l="0" t="0" r="r" b="b"/>
                  <a:pathLst>
                    <a:path w="305" h="426">
                      <a:moveTo>
                        <a:pt x="281" y="426"/>
                      </a:moveTo>
                      <a:lnTo>
                        <a:pt x="305" y="426"/>
                      </a:lnTo>
                      <a:lnTo>
                        <a:pt x="0" y="0"/>
                      </a:lnTo>
                      <a:lnTo>
                        <a:pt x="0" y="66"/>
                      </a:lnTo>
                      <a:lnTo>
                        <a:pt x="251" y="426"/>
                      </a:lnTo>
                      <a:lnTo>
                        <a:pt x="281" y="426"/>
                      </a:lnTo>
                      <a:lnTo>
                        <a:pt x="281" y="4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6" name="Freeform 48"/>
                <p:cNvSpPr>
                  <a:spLocks/>
                </p:cNvSpPr>
                <p:nvPr/>
              </p:nvSpPr>
              <p:spPr bwMode="hidden">
                <a:xfrm>
                  <a:off x="5410" y="558"/>
                  <a:ext cx="348" cy="487"/>
                </a:xfrm>
                <a:custGeom>
                  <a:avLst/>
                  <a:gdLst/>
                  <a:ahLst/>
                  <a:cxnLst>
                    <a:cxn ang="0">
                      <a:pos x="24" y="486"/>
                    </a:cxn>
                    <a:cxn ang="0">
                      <a:pos x="48" y="486"/>
                    </a:cxn>
                    <a:cxn ang="0">
                      <a:pos x="347" y="72"/>
                    </a:cxn>
                    <a:cxn ang="0">
                      <a:pos x="347" y="0"/>
                    </a:cxn>
                    <a:cxn ang="0">
                      <a:pos x="0" y="486"/>
                    </a:cxn>
                    <a:cxn ang="0">
                      <a:pos x="24" y="486"/>
                    </a:cxn>
                    <a:cxn ang="0">
                      <a:pos x="24" y="486"/>
                    </a:cxn>
                  </a:cxnLst>
                  <a:rect l="0" t="0" r="r" b="b"/>
                  <a:pathLst>
                    <a:path w="347" h="486">
                      <a:moveTo>
                        <a:pt x="24" y="486"/>
                      </a:moveTo>
                      <a:lnTo>
                        <a:pt x="48" y="486"/>
                      </a:lnTo>
                      <a:lnTo>
                        <a:pt x="347" y="72"/>
                      </a:lnTo>
                      <a:lnTo>
                        <a:pt x="347" y="0"/>
                      </a:lnTo>
                      <a:lnTo>
                        <a:pt x="0" y="486"/>
                      </a:lnTo>
                      <a:lnTo>
                        <a:pt x="24" y="486"/>
                      </a:lnTo>
                      <a:lnTo>
                        <a:pt x="24" y="48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grpSp>
            <p:nvGrpSpPr>
              <p:cNvPr id="1061" name="Group 49"/>
              <p:cNvGrpSpPr>
                <a:grpSpLocks/>
              </p:cNvGrpSpPr>
              <p:nvPr userDrawn="1"/>
            </p:nvGrpSpPr>
            <p:grpSpPr bwMode="auto">
              <a:xfrm>
                <a:off x="264" y="1039"/>
                <a:ext cx="5200" cy="3280"/>
                <a:chOff x="264" y="1039"/>
                <a:chExt cx="5200" cy="3280"/>
              </a:xfrm>
            </p:grpSpPr>
            <p:sp>
              <p:nvSpPr>
                <p:cNvPr id="37938" name="Freeform 50"/>
                <p:cNvSpPr>
                  <a:spLocks/>
                </p:cNvSpPr>
                <p:nvPr/>
              </p:nvSpPr>
              <p:spPr bwMode="hidden">
                <a:xfrm>
                  <a:off x="2849" y="1039"/>
                  <a:ext cx="4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2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39" name="Freeform 51"/>
                <p:cNvSpPr>
                  <a:spLocks/>
                </p:cNvSpPr>
                <p:nvPr/>
              </p:nvSpPr>
              <p:spPr bwMode="hidden">
                <a:xfrm>
                  <a:off x="2154" y="1039"/>
                  <a:ext cx="401" cy="3280"/>
                </a:xfrm>
                <a:custGeom>
                  <a:avLst/>
                  <a:gdLst/>
                  <a:ahLst/>
                  <a:cxnLst>
                    <a:cxn ang="0">
                      <a:pos x="376" y="0"/>
                    </a:cxn>
                    <a:cxn ang="0">
                      <a:pos x="358" y="0"/>
                    </a:cxn>
                    <a:cxn ang="0">
                      <a:pos x="0" y="3273"/>
                    </a:cxn>
                    <a:cxn ang="0">
                      <a:pos x="41" y="3273"/>
                    </a:cxn>
                    <a:cxn ang="0">
                      <a:pos x="400" y="0"/>
                    </a:cxn>
                    <a:cxn ang="0">
                      <a:pos x="376" y="0"/>
                    </a:cxn>
                    <a:cxn ang="0">
                      <a:pos x="376" y="0"/>
                    </a:cxn>
                  </a:cxnLst>
                  <a:rect l="0" t="0" r="r" b="b"/>
                  <a:pathLst>
                    <a:path w="400" h="3273">
                      <a:moveTo>
                        <a:pt x="376" y="0"/>
                      </a:moveTo>
                      <a:lnTo>
                        <a:pt x="358" y="0"/>
                      </a:lnTo>
                      <a:lnTo>
                        <a:pt x="0" y="3273"/>
                      </a:lnTo>
                      <a:lnTo>
                        <a:pt x="41" y="3273"/>
                      </a:lnTo>
                      <a:lnTo>
                        <a:pt x="400" y="0"/>
                      </a:lnTo>
                      <a:lnTo>
                        <a:pt x="376" y="0"/>
                      </a:lnTo>
                      <a:lnTo>
                        <a:pt x="37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0" name="Freeform 52"/>
                <p:cNvSpPr>
                  <a:spLocks/>
                </p:cNvSpPr>
                <p:nvPr/>
              </p:nvSpPr>
              <p:spPr bwMode="hidden">
                <a:xfrm>
                  <a:off x="1530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657" y="0"/>
                    </a:cxn>
                    <a:cxn ang="0">
                      <a:pos x="639" y="0"/>
                    </a:cxn>
                    <a:cxn ang="0">
                      <a:pos x="0" y="3273"/>
                    </a:cxn>
                    <a:cxn ang="0">
                      <a:pos x="42" y="3273"/>
                    </a:cxn>
                    <a:cxn ang="0">
                      <a:pos x="675" y="0"/>
                    </a:cxn>
                    <a:cxn ang="0">
                      <a:pos x="657" y="0"/>
                    </a:cxn>
                    <a:cxn ang="0">
                      <a:pos x="657" y="0"/>
                    </a:cxn>
                  </a:cxnLst>
                  <a:rect l="0" t="0" r="r" b="b"/>
                  <a:pathLst>
                    <a:path w="675" h="3273">
                      <a:moveTo>
                        <a:pt x="657" y="0"/>
                      </a:moveTo>
                      <a:lnTo>
                        <a:pt x="639" y="0"/>
                      </a:lnTo>
                      <a:lnTo>
                        <a:pt x="0" y="3273"/>
                      </a:lnTo>
                      <a:lnTo>
                        <a:pt x="42" y="3273"/>
                      </a:lnTo>
                      <a:lnTo>
                        <a:pt x="675" y="0"/>
                      </a:lnTo>
                      <a:lnTo>
                        <a:pt x="657" y="0"/>
                      </a:lnTo>
                      <a:lnTo>
                        <a:pt x="657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1" name="Freeform 53"/>
                <p:cNvSpPr>
                  <a:spLocks/>
                </p:cNvSpPr>
                <p:nvPr/>
              </p:nvSpPr>
              <p:spPr bwMode="hidden">
                <a:xfrm>
                  <a:off x="876" y="1039"/>
                  <a:ext cx="1031" cy="3280"/>
                </a:xfrm>
                <a:custGeom>
                  <a:avLst/>
                  <a:gdLst/>
                  <a:ahLst/>
                  <a:cxnLst>
                    <a:cxn ang="0">
                      <a:pos x="1013" y="0"/>
                    </a:cxn>
                    <a:cxn ang="0">
                      <a:pos x="990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031" y="4"/>
                    </a:cxn>
                    <a:cxn ang="0">
                      <a:pos x="1013" y="0"/>
                    </a:cxn>
                    <a:cxn ang="0">
                      <a:pos x="1013" y="0"/>
                    </a:cxn>
                  </a:cxnLst>
                  <a:rect l="0" t="0" r="r" b="b"/>
                  <a:pathLst>
                    <a:path w="1031" h="3280">
                      <a:moveTo>
                        <a:pt x="1013" y="0"/>
                      </a:moveTo>
                      <a:lnTo>
                        <a:pt x="990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031" y="4"/>
                      </a:lnTo>
                      <a:lnTo>
                        <a:pt x="1013" y="0"/>
                      </a:lnTo>
                      <a:lnTo>
                        <a:pt x="101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2" name="Freeform 54"/>
                <p:cNvSpPr>
                  <a:spLocks/>
                </p:cNvSpPr>
                <p:nvPr/>
              </p:nvSpPr>
              <p:spPr bwMode="hidden">
                <a:xfrm>
                  <a:off x="264" y="1039"/>
                  <a:ext cx="1319" cy="3280"/>
                </a:xfrm>
                <a:custGeom>
                  <a:avLst/>
                  <a:gdLst/>
                  <a:ahLst/>
                  <a:cxnLst>
                    <a:cxn ang="0">
                      <a:pos x="1296" y="0"/>
                    </a:cxn>
                    <a:cxn ang="0">
                      <a:pos x="1278" y="0"/>
                    </a:cxn>
                    <a:cxn ang="0">
                      <a:pos x="0" y="3280"/>
                    </a:cxn>
                    <a:cxn ang="0">
                      <a:pos x="42" y="3280"/>
                    </a:cxn>
                    <a:cxn ang="0">
                      <a:pos x="1319" y="5"/>
                    </a:cxn>
                    <a:cxn ang="0">
                      <a:pos x="1296" y="0"/>
                    </a:cxn>
                    <a:cxn ang="0">
                      <a:pos x="1296" y="0"/>
                    </a:cxn>
                  </a:cxnLst>
                  <a:rect l="0" t="0" r="r" b="b"/>
                  <a:pathLst>
                    <a:path w="1319" h="3280">
                      <a:moveTo>
                        <a:pt x="1296" y="0"/>
                      </a:moveTo>
                      <a:lnTo>
                        <a:pt x="1278" y="0"/>
                      </a:lnTo>
                      <a:lnTo>
                        <a:pt x="0" y="3280"/>
                      </a:lnTo>
                      <a:lnTo>
                        <a:pt x="42" y="3280"/>
                      </a:lnTo>
                      <a:lnTo>
                        <a:pt x="1319" y="5"/>
                      </a:lnTo>
                      <a:lnTo>
                        <a:pt x="1296" y="0"/>
                      </a:lnTo>
                      <a:lnTo>
                        <a:pt x="1296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3" name="Freeform 55"/>
                <p:cNvSpPr>
                  <a:spLocks/>
                </p:cNvSpPr>
                <p:nvPr/>
              </p:nvSpPr>
              <p:spPr bwMode="hidden">
                <a:xfrm>
                  <a:off x="3191" y="1039"/>
                  <a:ext cx="402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359" y="3273"/>
                    </a:cxn>
                    <a:cxn ang="0">
                      <a:pos x="401" y="3273"/>
                    </a:cxn>
                    <a:cxn ang="0">
                      <a:pos x="42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401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359" y="3273"/>
                      </a:lnTo>
                      <a:lnTo>
                        <a:pt x="401" y="3273"/>
                      </a:lnTo>
                      <a:lnTo>
                        <a:pt x="42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4" name="Freeform 56"/>
                <p:cNvSpPr>
                  <a:spLocks/>
                </p:cNvSpPr>
                <p:nvPr/>
              </p:nvSpPr>
              <p:spPr bwMode="hidden">
                <a:xfrm>
                  <a:off x="3533" y="1039"/>
                  <a:ext cx="677" cy="3280"/>
                </a:xfrm>
                <a:custGeom>
                  <a:avLst/>
                  <a:gdLst/>
                  <a:ahLst/>
                  <a:cxnLst>
                    <a:cxn ang="0">
                      <a:pos x="18" y="0"/>
                    </a:cxn>
                    <a:cxn ang="0">
                      <a:pos x="0" y="0"/>
                    </a:cxn>
                    <a:cxn ang="0">
                      <a:pos x="640" y="3273"/>
                    </a:cxn>
                    <a:cxn ang="0">
                      <a:pos x="675" y="3273"/>
                    </a:cxn>
                    <a:cxn ang="0">
                      <a:pos x="36" y="0"/>
                    </a:cxn>
                    <a:cxn ang="0">
                      <a:pos x="18" y="0"/>
                    </a:cxn>
                    <a:cxn ang="0">
                      <a:pos x="18" y="0"/>
                    </a:cxn>
                  </a:cxnLst>
                  <a:rect l="0" t="0" r="r" b="b"/>
                  <a:pathLst>
                    <a:path w="675" h="3273">
                      <a:moveTo>
                        <a:pt x="18" y="0"/>
                      </a:moveTo>
                      <a:lnTo>
                        <a:pt x="0" y="0"/>
                      </a:lnTo>
                      <a:lnTo>
                        <a:pt x="640" y="3273"/>
                      </a:lnTo>
                      <a:lnTo>
                        <a:pt x="675" y="3273"/>
                      </a:lnTo>
                      <a:lnTo>
                        <a:pt x="36" y="0"/>
                      </a:lnTo>
                      <a:lnTo>
                        <a:pt x="18" y="0"/>
                      </a:lnTo>
                      <a:lnTo>
                        <a:pt x="18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5" name="Freeform 57"/>
                <p:cNvSpPr>
                  <a:spLocks/>
                </p:cNvSpPr>
                <p:nvPr/>
              </p:nvSpPr>
              <p:spPr bwMode="hidden">
                <a:xfrm>
                  <a:off x="3822" y="1039"/>
                  <a:ext cx="1036" cy="3280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0" y="5"/>
                    </a:cxn>
                    <a:cxn ang="0">
                      <a:pos x="994" y="3280"/>
                    </a:cxn>
                    <a:cxn ang="0">
                      <a:pos x="1036" y="3280"/>
                    </a:cxn>
                    <a:cxn ang="0">
                      <a:pos x="41" y="0"/>
                    </a:cxn>
                    <a:cxn ang="0">
                      <a:pos x="23" y="0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1036" h="3280">
                      <a:moveTo>
                        <a:pt x="23" y="0"/>
                      </a:moveTo>
                      <a:lnTo>
                        <a:pt x="0" y="5"/>
                      </a:lnTo>
                      <a:lnTo>
                        <a:pt x="994" y="3280"/>
                      </a:lnTo>
                      <a:lnTo>
                        <a:pt x="1036" y="3280"/>
                      </a:lnTo>
                      <a:lnTo>
                        <a:pt x="41" y="0"/>
                      </a:lnTo>
                      <a:lnTo>
                        <a:pt x="23" y="0"/>
                      </a:lnTo>
                      <a:lnTo>
                        <a:pt x="23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  <p:sp>
              <p:nvSpPr>
                <p:cNvPr id="37946" name="Freeform 58"/>
                <p:cNvSpPr>
                  <a:spLocks/>
                </p:cNvSpPr>
                <p:nvPr/>
              </p:nvSpPr>
              <p:spPr bwMode="hidden">
                <a:xfrm>
                  <a:off x="4137" y="1039"/>
                  <a:ext cx="1327" cy="3280"/>
                </a:xfrm>
                <a:custGeom>
                  <a:avLst/>
                  <a:gdLst/>
                  <a:ahLst/>
                  <a:cxnLst>
                    <a:cxn ang="0">
                      <a:pos x="20" y="0"/>
                    </a:cxn>
                    <a:cxn ang="0">
                      <a:pos x="0" y="7"/>
                    </a:cxn>
                    <a:cxn ang="0">
                      <a:pos x="1285" y="3280"/>
                    </a:cxn>
                    <a:cxn ang="0">
                      <a:pos x="1327" y="3280"/>
                    </a:cxn>
                    <a:cxn ang="0">
                      <a:pos x="43" y="0"/>
                    </a:cxn>
                    <a:cxn ang="0">
                      <a:pos x="20" y="0"/>
                    </a:cxn>
                    <a:cxn ang="0">
                      <a:pos x="20" y="0"/>
                    </a:cxn>
                  </a:cxnLst>
                  <a:rect l="0" t="0" r="r" b="b"/>
                  <a:pathLst>
                    <a:path w="1327" h="3280">
                      <a:moveTo>
                        <a:pt x="20" y="0"/>
                      </a:moveTo>
                      <a:lnTo>
                        <a:pt x="0" y="7"/>
                      </a:lnTo>
                      <a:lnTo>
                        <a:pt x="1285" y="3280"/>
                      </a:lnTo>
                      <a:lnTo>
                        <a:pt x="1327" y="3280"/>
                      </a:lnTo>
                      <a:lnTo>
                        <a:pt x="43" y="0"/>
                      </a:lnTo>
                      <a:lnTo>
                        <a:pt x="20" y="0"/>
                      </a:lnTo>
                      <a:lnTo>
                        <a:pt x="20" y="0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2">
                        <a:gamma/>
                        <a:shade val="69804"/>
                        <a:invGamma/>
                      </a:schemeClr>
                    </a:gs>
                    <a:gs pos="100000">
                      <a:schemeClr val="bg2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>
                    <a:solidFill>
                      <a:srgbClr val="EAEAEA"/>
                    </a:solidFill>
                  </a:endParaRPr>
                </a:p>
              </p:txBody>
            </p:sp>
          </p:grpSp>
          <p:sp>
            <p:nvSpPr>
              <p:cNvPr id="37947" name="Freeform 59"/>
              <p:cNvSpPr>
                <a:spLocks/>
              </p:cNvSpPr>
              <p:nvPr userDrawn="1"/>
            </p:nvSpPr>
            <p:spPr bwMode="hidden">
              <a:xfrm>
                <a:off x="0" y="1039"/>
                <a:ext cx="1254" cy="2632"/>
              </a:xfrm>
              <a:custGeom>
                <a:avLst/>
                <a:gdLst/>
                <a:ahLst/>
                <a:cxnLst>
                  <a:cxn ang="0">
                    <a:pos x="1236" y="0"/>
                  </a:cxn>
                  <a:cxn ang="0">
                    <a:pos x="1212" y="0"/>
                  </a:cxn>
                  <a:cxn ang="0">
                    <a:pos x="0" y="2542"/>
                  </a:cxn>
                  <a:cxn ang="0">
                    <a:pos x="0" y="2632"/>
                  </a:cxn>
                  <a:cxn ang="0">
                    <a:pos x="1254" y="7"/>
                  </a:cxn>
                  <a:cxn ang="0">
                    <a:pos x="1236" y="0"/>
                  </a:cxn>
                  <a:cxn ang="0">
                    <a:pos x="1236" y="0"/>
                  </a:cxn>
                </a:cxnLst>
                <a:rect l="0" t="0" r="r" b="b"/>
                <a:pathLst>
                  <a:path w="1254" h="2632">
                    <a:moveTo>
                      <a:pt x="1236" y="0"/>
                    </a:moveTo>
                    <a:lnTo>
                      <a:pt x="1212" y="0"/>
                    </a:lnTo>
                    <a:lnTo>
                      <a:pt x="0" y="2542"/>
                    </a:lnTo>
                    <a:lnTo>
                      <a:pt x="0" y="2632"/>
                    </a:lnTo>
                    <a:lnTo>
                      <a:pt x="1254" y="7"/>
                    </a:lnTo>
                    <a:lnTo>
                      <a:pt x="1236" y="0"/>
                    </a:lnTo>
                    <a:lnTo>
                      <a:pt x="12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48" name="Freeform 60"/>
              <p:cNvSpPr>
                <a:spLocks/>
              </p:cNvSpPr>
              <p:nvPr userDrawn="1"/>
            </p:nvSpPr>
            <p:spPr bwMode="hidden">
              <a:xfrm>
                <a:off x="0" y="1039"/>
                <a:ext cx="948" cy="1676"/>
              </a:xfrm>
              <a:custGeom>
                <a:avLst/>
                <a:gdLst/>
                <a:ahLst/>
                <a:cxnLst>
                  <a:cxn ang="0">
                    <a:pos x="930" y="0"/>
                  </a:cxn>
                  <a:cxn ang="0">
                    <a:pos x="906" y="0"/>
                  </a:cxn>
                  <a:cxn ang="0">
                    <a:pos x="0" y="1593"/>
                  </a:cxn>
                  <a:cxn ang="0">
                    <a:pos x="0" y="1676"/>
                  </a:cxn>
                  <a:cxn ang="0">
                    <a:pos x="948" y="5"/>
                  </a:cxn>
                  <a:cxn ang="0">
                    <a:pos x="930" y="0"/>
                  </a:cxn>
                  <a:cxn ang="0">
                    <a:pos x="930" y="0"/>
                  </a:cxn>
                </a:cxnLst>
                <a:rect l="0" t="0" r="r" b="b"/>
                <a:pathLst>
                  <a:path w="948" h="1676">
                    <a:moveTo>
                      <a:pt x="930" y="0"/>
                    </a:moveTo>
                    <a:lnTo>
                      <a:pt x="906" y="0"/>
                    </a:lnTo>
                    <a:lnTo>
                      <a:pt x="0" y="1593"/>
                    </a:lnTo>
                    <a:lnTo>
                      <a:pt x="0" y="1676"/>
                    </a:lnTo>
                    <a:lnTo>
                      <a:pt x="948" y="5"/>
                    </a:lnTo>
                    <a:lnTo>
                      <a:pt x="930" y="0"/>
                    </a:lnTo>
                    <a:lnTo>
                      <a:pt x="93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49" name="Freeform 61"/>
              <p:cNvSpPr>
                <a:spLocks/>
              </p:cNvSpPr>
              <p:nvPr userDrawn="1"/>
            </p:nvSpPr>
            <p:spPr bwMode="hidden">
              <a:xfrm>
                <a:off x="0" y="1039"/>
                <a:ext cx="629" cy="937"/>
              </a:xfrm>
              <a:custGeom>
                <a:avLst/>
                <a:gdLst/>
                <a:ahLst/>
                <a:cxnLst>
                  <a:cxn ang="0">
                    <a:pos x="606" y="0"/>
                  </a:cxn>
                  <a:cxn ang="0">
                    <a:pos x="582" y="0"/>
                  </a:cxn>
                  <a:cxn ang="0">
                    <a:pos x="0" y="871"/>
                  </a:cxn>
                  <a:cxn ang="0">
                    <a:pos x="0" y="937"/>
                  </a:cxn>
                  <a:cxn ang="0">
                    <a:pos x="629" y="4"/>
                  </a:cxn>
                  <a:cxn ang="0">
                    <a:pos x="606" y="0"/>
                  </a:cxn>
                  <a:cxn ang="0">
                    <a:pos x="606" y="0"/>
                  </a:cxn>
                </a:cxnLst>
                <a:rect l="0" t="0" r="r" b="b"/>
                <a:pathLst>
                  <a:path w="629" h="937">
                    <a:moveTo>
                      <a:pt x="606" y="0"/>
                    </a:moveTo>
                    <a:lnTo>
                      <a:pt x="582" y="0"/>
                    </a:lnTo>
                    <a:lnTo>
                      <a:pt x="0" y="871"/>
                    </a:lnTo>
                    <a:lnTo>
                      <a:pt x="0" y="937"/>
                    </a:lnTo>
                    <a:lnTo>
                      <a:pt x="629" y="4"/>
                    </a:lnTo>
                    <a:lnTo>
                      <a:pt x="606" y="0"/>
                    </a:ln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50" name="Freeform 62"/>
              <p:cNvSpPr>
                <a:spLocks/>
              </p:cNvSpPr>
              <p:nvPr userDrawn="1"/>
            </p:nvSpPr>
            <p:spPr bwMode="hidden">
              <a:xfrm>
                <a:off x="0" y="1039"/>
                <a:ext cx="305" cy="427"/>
              </a:xfrm>
              <a:custGeom>
                <a:avLst/>
                <a:gdLst/>
                <a:ahLst/>
                <a:cxnLst>
                  <a:cxn ang="0">
                    <a:pos x="282" y="0"/>
                  </a:cxn>
                  <a:cxn ang="0">
                    <a:pos x="252" y="0"/>
                  </a:cxn>
                  <a:cxn ang="0">
                    <a:pos x="0" y="361"/>
                  </a:cxn>
                  <a:cxn ang="0">
                    <a:pos x="0" y="427"/>
                  </a:cxn>
                  <a:cxn ang="0">
                    <a:pos x="305" y="5"/>
                  </a:cxn>
                  <a:cxn ang="0">
                    <a:pos x="282" y="0"/>
                  </a:cxn>
                  <a:cxn ang="0">
                    <a:pos x="282" y="0"/>
                  </a:cxn>
                </a:cxnLst>
                <a:rect l="0" t="0" r="r" b="b"/>
                <a:pathLst>
                  <a:path w="305" h="427">
                    <a:moveTo>
                      <a:pt x="282" y="0"/>
                    </a:moveTo>
                    <a:lnTo>
                      <a:pt x="252" y="0"/>
                    </a:lnTo>
                    <a:lnTo>
                      <a:pt x="0" y="361"/>
                    </a:lnTo>
                    <a:lnTo>
                      <a:pt x="0" y="427"/>
                    </a:lnTo>
                    <a:lnTo>
                      <a:pt x="305" y="5"/>
                    </a:lnTo>
                    <a:lnTo>
                      <a:pt x="282" y="0"/>
                    </a:lnTo>
                    <a:lnTo>
                      <a:pt x="28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51" name="Freeform 63"/>
              <p:cNvSpPr>
                <a:spLocks/>
              </p:cNvSpPr>
              <p:nvPr userDrawn="1"/>
            </p:nvSpPr>
            <p:spPr bwMode="hidden">
              <a:xfrm>
                <a:off x="4481" y="1039"/>
                <a:ext cx="1277" cy="26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17" y="0"/>
                  </a:cxn>
                  <a:cxn ang="0">
                    <a:pos x="0" y="4"/>
                  </a:cxn>
                  <a:cxn ang="0">
                    <a:pos x="1277" y="2686"/>
                  </a:cxn>
                  <a:cxn ang="0">
                    <a:pos x="1277" y="2596"/>
                  </a:cxn>
                  <a:cxn ang="0">
                    <a:pos x="41" y="0"/>
                  </a:cxn>
                  <a:cxn ang="0">
                    <a:pos x="41" y="0"/>
                  </a:cxn>
                </a:cxnLst>
                <a:rect l="0" t="0" r="r" b="b"/>
                <a:pathLst>
                  <a:path w="1277" h="2686">
                    <a:moveTo>
                      <a:pt x="41" y="0"/>
                    </a:moveTo>
                    <a:lnTo>
                      <a:pt x="17" y="0"/>
                    </a:lnTo>
                    <a:lnTo>
                      <a:pt x="0" y="4"/>
                    </a:lnTo>
                    <a:lnTo>
                      <a:pt x="1277" y="2686"/>
                    </a:lnTo>
                    <a:lnTo>
                      <a:pt x="1277" y="2596"/>
                    </a:lnTo>
                    <a:lnTo>
                      <a:pt x="41" y="0"/>
                    </a:lnTo>
                    <a:lnTo>
                      <a:pt x="4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>
                      <a:gamma/>
                      <a:shade val="69804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52" name="Freeform 64"/>
              <p:cNvSpPr>
                <a:spLocks/>
              </p:cNvSpPr>
              <p:nvPr userDrawn="1"/>
            </p:nvSpPr>
            <p:spPr bwMode="hidden">
              <a:xfrm>
                <a:off x="4770" y="1039"/>
                <a:ext cx="988" cy="173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7"/>
                  </a:cxn>
                  <a:cxn ang="0">
                    <a:pos x="988" y="1730"/>
                  </a:cxn>
                  <a:cxn ang="0">
                    <a:pos x="988" y="1653"/>
                  </a:cxn>
                  <a:cxn ang="0">
                    <a:pos x="40" y="0"/>
                  </a:cxn>
                  <a:cxn ang="0">
                    <a:pos x="16" y="0"/>
                  </a:cxn>
                  <a:cxn ang="0">
                    <a:pos x="16" y="0"/>
                  </a:cxn>
                </a:cxnLst>
                <a:rect l="0" t="0" r="r" b="b"/>
                <a:pathLst>
                  <a:path w="988" h="1730">
                    <a:moveTo>
                      <a:pt x="16" y="0"/>
                    </a:moveTo>
                    <a:lnTo>
                      <a:pt x="0" y="7"/>
                    </a:lnTo>
                    <a:lnTo>
                      <a:pt x="988" y="1730"/>
                    </a:lnTo>
                    <a:lnTo>
                      <a:pt x="988" y="1653"/>
                    </a:lnTo>
                    <a:lnTo>
                      <a:pt x="40" y="0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53" name="Freeform 65"/>
              <p:cNvSpPr>
                <a:spLocks/>
              </p:cNvSpPr>
              <p:nvPr userDrawn="1"/>
            </p:nvSpPr>
            <p:spPr bwMode="hidden">
              <a:xfrm>
                <a:off x="5088" y="1039"/>
                <a:ext cx="670" cy="99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4"/>
                  </a:cxn>
                  <a:cxn ang="0">
                    <a:pos x="670" y="997"/>
                  </a:cxn>
                  <a:cxn ang="0">
                    <a:pos x="670" y="92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670" h="997">
                    <a:moveTo>
                      <a:pt x="22" y="0"/>
                    </a:moveTo>
                    <a:lnTo>
                      <a:pt x="0" y="4"/>
                    </a:lnTo>
                    <a:lnTo>
                      <a:pt x="670" y="997"/>
                    </a:lnTo>
                    <a:lnTo>
                      <a:pt x="670" y="92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  <p:sp>
            <p:nvSpPr>
              <p:cNvPr id="37954" name="Freeform 66"/>
              <p:cNvSpPr>
                <a:spLocks/>
              </p:cNvSpPr>
              <p:nvPr userDrawn="1"/>
            </p:nvSpPr>
            <p:spPr bwMode="hidden">
              <a:xfrm>
                <a:off x="5412" y="1039"/>
                <a:ext cx="346" cy="48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0" y="7"/>
                  </a:cxn>
                  <a:cxn ang="0">
                    <a:pos x="346" y="487"/>
                  </a:cxn>
                  <a:cxn ang="0">
                    <a:pos x="346" y="415"/>
                  </a:cxn>
                  <a:cxn ang="0">
                    <a:pos x="46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346" h="487">
                    <a:moveTo>
                      <a:pt x="22" y="0"/>
                    </a:moveTo>
                    <a:lnTo>
                      <a:pt x="0" y="7"/>
                    </a:lnTo>
                    <a:lnTo>
                      <a:pt x="346" y="487"/>
                    </a:lnTo>
                    <a:lnTo>
                      <a:pt x="346" y="415"/>
                    </a:lnTo>
                    <a:lnTo>
                      <a:pt x="46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EAEAEA"/>
                  </a:solidFill>
                </a:endParaRPr>
              </a:p>
            </p:txBody>
          </p:sp>
        </p:grpSp>
      </p:grpSp>
      <p:sp>
        <p:nvSpPr>
          <p:cNvPr id="379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3050"/>
            <a:ext cx="82264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956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7957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2050"/>
            <a:ext cx="2895600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EAEAEA"/>
              </a:solidFill>
            </a:endParaRPr>
          </a:p>
        </p:txBody>
      </p:sp>
      <p:sp>
        <p:nvSpPr>
          <p:cNvPr id="37958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205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EEAF9A1-60B8-4AE5-ADAD-5FF52F0EBDA0}" type="slidenum">
              <a:rPr lang="en-US">
                <a:solidFill>
                  <a:srgbClr val="EAEAEA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EAEAEA"/>
              </a:solidFill>
            </a:endParaRPr>
          </a:p>
        </p:txBody>
      </p:sp>
      <p:sp>
        <p:nvSpPr>
          <p:cNvPr id="37959" name="Rectangle 7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49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053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5000"/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37" y="189599"/>
            <a:ext cx="8494633" cy="92333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The Christian’s Assurance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053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23044" y="1068919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Worship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val 2"/>
          <p:cNvSpPr/>
          <p:nvPr/>
        </p:nvSpPr>
        <p:spPr>
          <a:xfrm>
            <a:off x="3013526" y="2176060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(not do)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3"/>
          <p:cNvSpPr/>
          <p:nvPr/>
        </p:nvSpPr>
        <p:spPr>
          <a:xfrm>
            <a:off x="5304008" y="965825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Family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Oval 4"/>
          <p:cNvSpPr/>
          <p:nvPr/>
        </p:nvSpPr>
        <p:spPr>
          <a:xfrm>
            <a:off x="498926" y="3753848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treat others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Oval 5"/>
          <p:cNvSpPr/>
          <p:nvPr/>
        </p:nvSpPr>
        <p:spPr>
          <a:xfrm>
            <a:off x="6437965" y="4899089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Obey Civil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</a:t>
            </a:r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</a:t>
            </a:r>
          </a:p>
        </p:txBody>
      </p:sp>
      <p:sp>
        <p:nvSpPr>
          <p:cNvPr id="7" name="Oval 6"/>
          <p:cNvSpPr/>
          <p:nvPr/>
        </p:nvSpPr>
        <p:spPr>
          <a:xfrm>
            <a:off x="5494508" y="3083736"/>
            <a:ext cx="2514600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Conduct self on job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7"/>
          <p:cNvSpPr/>
          <p:nvPr/>
        </p:nvSpPr>
        <p:spPr>
          <a:xfrm>
            <a:off x="2979908" y="4336554"/>
            <a:ext cx="2548218" cy="1815353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Godliness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839" y="13161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02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6" y="973322"/>
            <a:ext cx="884816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I am abiding by the word</a:t>
            </a:r>
          </a:p>
          <a:p>
            <a:pPr marL="457200" indent="-457200">
              <a:buFont typeface="+mj-lt"/>
              <a:buAutoNum type="alphaUcPeriod"/>
            </a:pPr>
            <a:endParaRPr lang="en-US" sz="1600" b="1" u="sng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what the will of God is</a:t>
            </a:r>
          </a:p>
          <a:p>
            <a:pPr marL="457200" indent="-457200">
              <a:buFont typeface="+mj-lt"/>
              <a:buAutoNum type="alphaUcPeriod"/>
            </a:pPr>
            <a:endParaRPr lang="en-US" sz="1600" b="1" u="sng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How to live the Christian life – not hard to know or do</a:t>
            </a:r>
          </a:p>
          <a:p>
            <a:pPr marL="457200" indent="-457200">
              <a:buFont typeface="+mj-lt"/>
              <a:buAutoNum type="alphaUcPeriod"/>
            </a:pPr>
            <a:endParaRPr lang="en-US" sz="1600" b="1" u="sng" dirty="0" smtClean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Difficult Passages – don’t really affect my living right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Baptism for the dead </a:t>
            </a:r>
            <a:r>
              <a:rPr lang="en-US" sz="2600" b="1" dirty="0" smtClean="0">
                <a:solidFill>
                  <a:srgbClr val="FF0000"/>
                </a:solidFill>
              </a:rPr>
              <a:t>(1 Cor. 15:29)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In what way did Jesus empty himself? </a:t>
            </a:r>
            <a:r>
              <a:rPr lang="en-US" sz="2600" b="1" dirty="0" smtClean="0">
                <a:solidFill>
                  <a:srgbClr val="FF0000"/>
                </a:solidFill>
              </a:rPr>
              <a:t>(Phil. 2:7)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Did </a:t>
            </a:r>
            <a:r>
              <a:rPr lang="en-US" sz="2600" dirty="0" smtClean="0"/>
              <a:t>David do wrong in eating the showbread? </a:t>
            </a:r>
            <a:r>
              <a:rPr lang="en-US" sz="2600" b="1" dirty="0" smtClean="0">
                <a:solidFill>
                  <a:srgbClr val="FF0000"/>
                </a:solidFill>
              </a:rPr>
              <a:t>(Matt. 12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839" y="5402299"/>
            <a:ext cx="8243047" cy="95410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Even these are not impossible – with study </a:t>
            </a:r>
          </a:p>
          <a:p>
            <a:pPr algn="ctr"/>
            <a:r>
              <a:rPr lang="en-US" sz="2800" b="1" dirty="0" smtClean="0"/>
              <a:t>(2 Pet. 3:16-18)</a:t>
            </a:r>
            <a:endParaRPr lang="en-US" sz="28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295839" y="13161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62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295839" y="3007822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5838" y="397209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5836" y="2040774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37" y="189599"/>
            <a:ext cx="8494633" cy="92333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The Christian’s Assurance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270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5" y="989947"/>
            <a:ext cx="855232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The Christian will sin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Will sin again after becoming a Christian </a:t>
            </a:r>
            <a:r>
              <a:rPr lang="en-US" sz="2600" b="1" dirty="0" smtClean="0">
                <a:solidFill>
                  <a:srgbClr val="FF0000"/>
                </a:solidFill>
              </a:rPr>
              <a:t>(1 Jn. 1:8)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Examples: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600" dirty="0" smtClean="0"/>
              <a:t>Simon did </a:t>
            </a:r>
            <a:r>
              <a:rPr lang="en-US" sz="2600" b="1" dirty="0" smtClean="0">
                <a:solidFill>
                  <a:srgbClr val="FF0000"/>
                </a:solidFill>
              </a:rPr>
              <a:t>(Acts 8:20-22)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600" dirty="0" smtClean="0"/>
              <a:t>Peter did   </a:t>
            </a:r>
            <a:r>
              <a:rPr lang="en-US" sz="2600" b="1" dirty="0" smtClean="0">
                <a:solidFill>
                  <a:srgbClr val="FF0000"/>
                </a:solidFill>
              </a:rPr>
              <a:t>(Gal. 2:11-14)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Doesn’t mean – justified or excused – just states fact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Sin must be corrected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600" dirty="0" smtClean="0"/>
              <a:t>Simon did </a:t>
            </a:r>
            <a:r>
              <a:rPr lang="en-US" sz="2600" b="1" dirty="0" smtClean="0">
                <a:solidFill>
                  <a:srgbClr val="FF0000"/>
                </a:solidFill>
              </a:rPr>
              <a:t>(Acts 8)</a:t>
            </a:r>
          </a:p>
          <a:p>
            <a:pPr marL="1371600" lvl="2" indent="-457200">
              <a:buFont typeface="+mj-lt"/>
              <a:buAutoNum type="alphaLcPeriod"/>
            </a:pPr>
            <a:r>
              <a:rPr lang="en-US" sz="2600" dirty="0" smtClean="0"/>
              <a:t>Must confess </a:t>
            </a:r>
            <a:r>
              <a:rPr lang="en-US" sz="2600" b="1" dirty="0" smtClean="0">
                <a:solidFill>
                  <a:srgbClr val="FF0000"/>
                </a:solidFill>
              </a:rPr>
              <a:t>(1 Jn. 1:9)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836" y="14824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44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4" y="965741"/>
            <a:ext cx="85523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The Christian will sin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The Christian does not live in a constant state of sin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Rom. 6 </a:t>
            </a:r>
            <a:r>
              <a:rPr lang="en-US" sz="2600" dirty="0" smtClean="0"/>
              <a:t>– not to continue in sin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 Jn. 2:1 </a:t>
            </a:r>
            <a:r>
              <a:rPr lang="en-US" sz="2600" dirty="0" smtClean="0"/>
              <a:t>– write that you sin not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 Jn. 3:3-10 </a:t>
            </a:r>
            <a:r>
              <a:rPr lang="en-US" sz="2600" dirty="0" smtClean="0"/>
              <a:t>– do not sin</a:t>
            </a:r>
          </a:p>
          <a:p>
            <a:pPr marL="798513" lvl="1" indent="-341313">
              <a:buFont typeface="+mj-lt"/>
              <a:buAutoNum type="arabicPeriod"/>
            </a:pPr>
            <a:r>
              <a:rPr lang="en-US" sz="2600" b="1" dirty="0" smtClean="0"/>
              <a:t> </a:t>
            </a:r>
            <a:r>
              <a:rPr lang="en-US" sz="2600" b="1" dirty="0" smtClean="0">
                <a:solidFill>
                  <a:srgbClr val="FF0000"/>
                </a:solidFill>
              </a:rPr>
              <a:t>1 Jn. 5:16-18 </a:t>
            </a:r>
            <a:r>
              <a:rPr lang="en-US" sz="2600" dirty="0" smtClean="0"/>
              <a:t>– sin not unto death</a:t>
            </a:r>
            <a:endParaRPr lang="en-US" sz="26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104901" y="4096871"/>
            <a:ext cx="6934200" cy="2362200"/>
            <a:chOff x="1056" y="2640"/>
            <a:chExt cx="4368" cy="1488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1056" y="2640"/>
              <a:ext cx="1728" cy="1488"/>
            </a:xfrm>
            <a:prstGeom prst="rect">
              <a:avLst/>
            </a:prstGeom>
            <a:solidFill>
              <a:srgbClr val="666633"/>
            </a:solidFill>
            <a:ln w="12700" cap="sq">
              <a:solidFill>
                <a:srgbClr val="33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Do Sin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(1 John 1:8)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E5D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Correct it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“not unto death”</a:t>
              </a: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696" y="2640"/>
              <a:ext cx="1728" cy="1488"/>
            </a:xfrm>
            <a:prstGeom prst="rect">
              <a:avLst/>
            </a:prstGeom>
            <a:solidFill>
              <a:srgbClr val="666633"/>
            </a:solidFill>
            <a:ln w="12700" cap="sq">
              <a:solidFill>
                <a:srgbClr val="33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sng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Continue in Sin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(1 John 3:9)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E5D58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No Correction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E5D58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</a:rPr>
                <a:t>“unto death”</a:t>
              </a:r>
            </a:p>
          </p:txBody>
        </p:sp>
        <p:sp>
          <p:nvSpPr>
            <p:cNvPr id="7" name="AutoShape 6"/>
            <p:cNvSpPr>
              <a:spLocks noChangeArrowheads="1"/>
            </p:cNvSpPr>
            <p:nvPr/>
          </p:nvSpPr>
          <p:spPr bwMode="auto">
            <a:xfrm>
              <a:off x="2640" y="3072"/>
              <a:ext cx="1248" cy="576"/>
            </a:xfrm>
            <a:prstGeom prst="leftRightArrow">
              <a:avLst>
                <a:gd name="adj1" fmla="val 59722"/>
                <a:gd name="adj2" fmla="val 53475"/>
              </a:avLst>
            </a:prstGeom>
            <a:solidFill>
              <a:srgbClr val="E5D58A"/>
            </a:solidFill>
            <a:ln w="12700" cap="sq">
              <a:solidFill>
                <a:srgbClr val="3333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rPr>
                <a:t>Difference</a:t>
              </a: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295836" y="14824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7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7" y="965740"/>
            <a:ext cx="855232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The Christian will sin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The Christian does not live in a constant state of sin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A lack of perfection is not sin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510988" y="3518648"/>
            <a:ext cx="6324600" cy="114300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 w="12700" cap="sq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eaLnBrk="1" fontAlgn="base" latinLnBrk="0" hangingPunct="1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False concept: I am in a constant state of sin because I am not perfect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95836" y="14824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51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5836" y="932411"/>
            <a:ext cx="36576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Absolute</a:t>
            </a:r>
          </a:p>
          <a:p>
            <a:pPr algn="ctr"/>
            <a:r>
              <a:rPr lang="en-US" sz="2400" b="1" i="1" dirty="0" smtClean="0">
                <a:solidFill>
                  <a:srgbClr val="FFFF99"/>
                </a:solidFill>
              </a:rPr>
              <a:t>No Varying Degrees</a:t>
            </a:r>
          </a:p>
          <a:p>
            <a:pPr algn="ctr"/>
            <a:r>
              <a:rPr lang="en-US" sz="2400" b="1" i="1" dirty="0" smtClean="0">
                <a:solidFill>
                  <a:srgbClr val="FFFF99"/>
                </a:solidFill>
              </a:rPr>
              <a:t>Can be Perfect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No </a:t>
            </a:r>
            <a:r>
              <a:rPr lang="en-US" sz="2400" i="1" dirty="0" smtClean="0">
                <a:solidFill>
                  <a:schemeClr val="bg1"/>
                </a:solidFill>
              </a:rPr>
              <a:t>Room for Growth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514" y="2662535"/>
            <a:ext cx="457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Baptism being immersion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Baptism for </a:t>
            </a:r>
            <a:r>
              <a:rPr lang="en-US" sz="2400" dirty="0" smtClean="0"/>
              <a:t>remission of sins </a:t>
            </a:r>
            <a:endParaRPr lang="en-US" sz="2400" dirty="0" smtClean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Lord’s Supper on first day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4944036" y="932411"/>
            <a:ext cx="3657600" cy="1752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</a:rPr>
              <a:t>Relative</a:t>
            </a:r>
          </a:p>
          <a:p>
            <a:pPr algn="ctr"/>
            <a:r>
              <a:rPr lang="en-US" sz="2400" b="1" i="1" dirty="0" smtClean="0">
                <a:solidFill>
                  <a:srgbClr val="FFFF99"/>
                </a:solidFill>
              </a:rPr>
              <a:t>Are Varying Degrees</a:t>
            </a:r>
          </a:p>
          <a:p>
            <a:pPr algn="ctr"/>
            <a:r>
              <a:rPr lang="en-US" sz="2400" b="1" i="1" dirty="0" smtClean="0">
                <a:solidFill>
                  <a:srgbClr val="FFFF99"/>
                </a:solidFill>
              </a:rPr>
              <a:t>Will Never Be Perfect</a:t>
            </a:r>
          </a:p>
          <a:p>
            <a:pPr algn="ctr"/>
            <a:r>
              <a:rPr lang="en-US" sz="2400" i="1" dirty="0" smtClean="0">
                <a:solidFill>
                  <a:schemeClr val="bg1"/>
                </a:solidFill>
              </a:rPr>
              <a:t>Room for Growth</a:t>
            </a:r>
            <a:endParaRPr lang="en-US" sz="2400" i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15857" y="2667000"/>
            <a:ext cx="289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Faith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Knowledge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Self-Control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Godliness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smtClean="0"/>
              <a:t>Kindness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048657" y="5529322"/>
            <a:ext cx="6934200" cy="56667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Lack of perfection is not sin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8657" y="6215122"/>
            <a:ext cx="6934200" cy="566678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Key: Diligence (2 Pet. 1:5, 10)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95836" y="14824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43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AutoShape 2"/>
          <p:cNvSpPr>
            <a:spLocks noChangeArrowheads="1"/>
          </p:cNvSpPr>
          <p:nvPr/>
        </p:nvSpPr>
        <p:spPr bwMode="auto">
          <a:xfrm>
            <a:off x="457200" y="59284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Faith</a:t>
            </a:r>
          </a:p>
        </p:txBody>
      </p:sp>
      <p:sp>
        <p:nvSpPr>
          <p:cNvPr id="62467" name="AutoShape 3"/>
          <p:cNvSpPr>
            <a:spLocks noChangeArrowheads="1"/>
          </p:cNvSpPr>
          <p:nvPr/>
        </p:nvSpPr>
        <p:spPr bwMode="auto">
          <a:xfrm>
            <a:off x="457200" y="52426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Virtue</a:t>
            </a:r>
          </a:p>
        </p:txBody>
      </p:sp>
      <p:sp>
        <p:nvSpPr>
          <p:cNvPr id="62468" name="AutoShape 4"/>
          <p:cNvSpPr>
            <a:spLocks noChangeArrowheads="1"/>
          </p:cNvSpPr>
          <p:nvPr/>
        </p:nvSpPr>
        <p:spPr bwMode="auto">
          <a:xfrm>
            <a:off x="457200" y="45568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Knowledge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57200" y="38710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Self Control</a:t>
            </a:r>
          </a:p>
        </p:txBody>
      </p:sp>
      <p:sp>
        <p:nvSpPr>
          <p:cNvPr id="62470" name="AutoShape 6"/>
          <p:cNvSpPr>
            <a:spLocks noChangeArrowheads="1"/>
          </p:cNvSpPr>
          <p:nvPr/>
        </p:nvSpPr>
        <p:spPr bwMode="auto">
          <a:xfrm>
            <a:off x="457200" y="31852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Perseverance</a:t>
            </a:r>
          </a:p>
        </p:txBody>
      </p:sp>
      <p:sp>
        <p:nvSpPr>
          <p:cNvPr id="62471" name="AutoShape 7"/>
          <p:cNvSpPr>
            <a:spLocks noChangeArrowheads="1"/>
          </p:cNvSpPr>
          <p:nvPr/>
        </p:nvSpPr>
        <p:spPr bwMode="auto">
          <a:xfrm>
            <a:off x="457200" y="24994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Godliness</a:t>
            </a:r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457200" y="18136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Brotherly Kindness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457200" y="1127851"/>
            <a:ext cx="8229600" cy="838200"/>
          </a:xfrm>
          <a:prstGeom prst="cube">
            <a:avLst>
              <a:gd name="adj" fmla="val 25000"/>
            </a:avLst>
          </a:prstGeom>
          <a:solidFill>
            <a:srgbClr val="FFFFFF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latin typeface="Times New Roman" panose="02020603050405020304" pitchFamily="18" charset="0"/>
              </a:rPr>
              <a:t>Love</a:t>
            </a:r>
          </a:p>
        </p:txBody>
      </p:sp>
      <p:sp>
        <p:nvSpPr>
          <p:cNvPr id="62474" name="Oval 10"/>
          <p:cNvSpPr>
            <a:spLocks noChangeArrowheads="1"/>
          </p:cNvSpPr>
          <p:nvPr/>
        </p:nvSpPr>
        <p:spPr bwMode="auto">
          <a:xfrm>
            <a:off x="685800" y="61570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62475" name="Oval 11"/>
          <p:cNvSpPr>
            <a:spLocks noChangeArrowheads="1"/>
          </p:cNvSpPr>
          <p:nvPr/>
        </p:nvSpPr>
        <p:spPr bwMode="auto">
          <a:xfrm>
            <a:off x="685800" y="54712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62476" name="Oval 12"/>
          <p:cNvSpPr>
            <a:spLocks noChangeArrowheads="1"/>
          </p:cNvSpPr>
          <p:nvPr/>
        </p:nvSpPr>
        <p:spPr bwMode="auto">
          <a:xfrm>
            <a:off x="685800" y="47854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62477" name="Oval 13"/>
          <p:cNvSpPr>
            <a:spLocks noChangeArrowheads="1"/>
          </p:cNvSpPr>
          <p:nvPr/>
        </p:nvSpPr>
        <p:spPr bwMode="auto">
          <a:xfrm>
            <a:off x="685800" y="40996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62478" name="Oval 14"/>
          <p:cNvSpPr>
            <a:spLocks noChangeArrowheads="1"/>
          </p:cNvSpPr>
          <p:nvPr/>
        </p:nvSpPr>
        <p:spPr bwMode="auto">
          <a:xfrm>
            <a:off x="685800" y="34138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62479" name="Oval 15"/>
          <p:cNvSpPr>
            <a:spLocks noChangeArrowheads="1"/>
          </p:cNvSpPr>
          <p:nvPr/>
        </p:nvSpPr>
        <p:spPr bwMode="auto">
          <a:xfrm>
            <a:off x="685800" y="27280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62480" name="Oval 16"/>
          <p:cNvSpPr>
            <a:spLocks noChangeArrowheads="1"/>
          </p:cNvSpPr>
          <p:nvPr/>
        </p:nvSpPr>
        <p:spPr bwMode="auto">
          <a:xfrm>
            <a:off x="685800" y="20422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7</a:t>
            </a:r>
          </a:p>
        </p:txBody>
      </p:sp>
      <p:sp>
        <p:nvSpPr>
          <p:cNvPr id="62481" name="Oval 17"/>
          <p:cNvSpPr>
            <a:spLocks noChangeArrowheads="1"/>
          </p:cNvSpPr>
          <p:nvPr/>
        </p:nvSpPr>
        <p:spPr bwMode="auto">
          <a:xfrm>
            <a:off x="685800" y="1356451"/>
            <a:ext cx="533400" cy="609600"/>
          </a:xfrm>
          <a:prstGeom prst="ellipse">
            <a:avLst/>
          </a:prstGeom>
          <a:solidFill>
            <a:srgbClr val="002060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FFFF"/>
                </a:solidFill>
                <a:latin typeface="Times New Roman" panose="02020603050405020304" pitchFamily="18" charset="0"/>
              </a:rPr>
              <a:t>8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6279776" y="2062267"/>
            <a:ext cx="2151529" cy="1150926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Room for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Growth</a:t>
            </a:r>
          </a:p>
        </p:txBody>
      </p:sp>
      <p:sp>
        <p:nvSpPr>
          <p:cNvPr id="22" name="Rounded Rectangle 21"/>
          <p:cNvSpPr/>
          <p:nvPr/>
        </p:nvSpPr>
        <p:spPr bwMode="auto">
          <a:xfrm>
            <a:off x="6279775" y="4342033"/>
            <a:ext cx="2151529" cy="1150926"/>
          </a:xfrm>
          <a:prstGeom prst="roundRect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Key: Diligence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(v.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5, 10)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95836" y="14824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29753" y="713537"/>
            <a:ext cx="3550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Peter 1:5-10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6447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295839" y="3007822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5838" y="397209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3. The Christian Will Not Be Perfect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5836" y="2040774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37" y="189599"/>
            <a:ext cx="8494633" cy="92333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The Christian’s Assurance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10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4"/>
          <p:cNvGrpSpPr>
            <a:grpSpLocks/>
          </p:cNvGrpSpPr>
          <p:nvPr/>
        </p:nvGrpSpPr>
        <p:grpSpPr bwMode="auto">
          <a:xfrm>
            <a:off x="-1447800" y="152400"/>
            <a:ext cx="12268200" cy="1676400"/>
            <a:chOff x="-1008" y="0"/>
            <a:chExt cx="7728" cy="1056"/>
          </a:xfrm>
        </p:grpSpPr>
        <p:pic>
          <p:nvPicPr>
            <p:cNvPr id="6166" name="Picture 5" descr="so01898_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08" y="0"/>
              <a:ext cx="7728" cy="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6"/>
            <p:cNvSpPr txBox="1">
              <a:spLocks noChangeArrowheads="1"/>
            </p:cNvSpPr>
            <p:nvPr/>
          </p:nvSpPr>
          <p:spPr bwMode="auto">
            <a:xfrm>
              <a:off x="336" y="240"/>
              <a:ext cx="5184" cy="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60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empus Sans ITC" pitchFamily="82" charset="0"/>
                  <a:cs typeface="Arial" pitchFamily="34" charset="0"/>
                </a:rPr>
                <a:t>Salvation	</a:t>
              </a:r>
            </a:p>
          </p:txBody>
        </p:sp>
        <p:sp>
          <p:nvSpPr>
            <p:cNvPr id="6168" name="Text Box 7"/>
            <p:cNvSpPr txBox="1">
              <a:spLocks noChangeArrowheads="1"/>
            </p:cNvSpPr>
            <p:nvPr/>
          </p:nvSpPr>
          <p:spPr bwMode="auto">
            <a:xfrm>
              <a:off x="1056" y="624"/>
              <a:ext cx="340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endParaRPr lang="en-US" sz="3600">
                <a:latin typeface="Tempus Sans ITC" pitchFamily="82" charset="0"/>
              </a:endParaRPr>
            </a:p>
          </p:txBody>
        </p:sp>
      </p:grpSp>
      <p:grpSp>
        <p:nvGrpSpPr>
          <p:cNvPr id="6147" name="Group 9"/>
          <p:cNvGrpSpPr>
            <a:grpSpLocks/>
          </p:cNvGrpSpPr>
          <p:nvPr/>
        </p:nvGrpSpPr>
        <p:grpSpPr bwMode="auto">
          <a:xfrm>
            <a:off x="304800" y="2590800"/>
            <a:ext cx="8991600" cy="579438"/>
            <a:chOff x="96" y="1660"/>
            <a:chExt cx="5856" cy="365"/>
          </a:xfrm>
        </p:grpSpPr>
        <p:sp>
          <p:nvSpPr>
            <p:cNvPr id="6164" name="Text Box 10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Hear the gospel 		(Rom. 10:17)</a:t>
              </a:r>
            </a:p>
          </p:txBody>
        </p:sp>
        <p:sp>
          <p:nvSpPr>
            <p:cNvPr id="6165" name="AutoShape 11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8" name="Group 12"/>
          <p:cNvGrpSpPr>
            <a:grpSpLocks/>
          </p:cNvGrpSpPr>
          <p:nvPr/>
        </p:nvGrpSpPr>
        <p:grpSpPr bwMode="auto">
          <a:xfrm>
            <a:off x="304800" y="3124200"/>
            <a:ext cx="8991600" cy="579438"/>
            <a:chOff x="96" y="1660"/>
            <a:chExt cx="5856" cy="365"/>
          </a:xfrm>
        </p:grpSpPr>
        <p:sp>
          <p:nvSpPr>
            <p:cNvPr id="6162" name="Text Box 13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Believe In Jesus		         (Jn. 8:24)</a:t>
              </a:r>
            </a:p>
          </p:txBody>
        </p:sp>
        <p:sp>
          <p:nvSpPr>
            <p:cNvPr id="6163" name="AutoShape 14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49" name="Group 15"/>
          <p:cNvGrpSpPr>
            <a:grpSpLocks/>
          </p:cNvGrpSpPr>
          <p:nvPr/>
        </p:nvGrpSpPr>
        <p:grpSpPr bwMode="auto">
          <a:xfrm>
            <a:off x="304800" y="3687763"/>
            <a:ext cx="8991600" cy="579437"/>
            <a:chOff x="96" y="1660"/>
            <a:chExt cx="5856" cy="365"/>
          </a:xfrm>
        </p:grpSpPr>
        <p:sp>
          <p:nvSpPr>
            <p:cNvPr id="6160" name="Text Box 16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 dirty="0">
                  <a:latin typeface="Tempus Sans ITC" pitchFamily="82" charset="0"/>
                </a:rPr>
                <a:t>REPENT of your sins	         (</a:t>
              </a:r>
              <a:r>
                <a:rPr lang="en-US" sz="3200" b="1" dirty="0" err="1">
                  <a:latin typeface="Tempus Sans ITC" pitchFamily="82" charset="0"/>
                </a:rPr>
                <a:t>Lk</a:t>
              </a:r>
              <a:r>
                <a:rPr lang="en-US" sz="3200" b="1" dirty="0">
                  <a:latin typeface="Tempus Sans ITC" pitchFamily="82" charset="0"/>
                </a:rPr>
                <a:t>. </a:t>
              </a:r>
              <a:r>
                <a:rPr lang="en-US" sz="3200" b="1" dirty="0" smtClean="0">
                  <a:latin typeface="Tempus Sans ITC" pitchFamily="82" charset="0"/>
                </a:rPr>
                <a:t>13:3)</a:t>
              </a:r>
              <a:endParaRPr lang="en-US" sz="3200" b="1" dirty="0">
                <a:latin typeface="Tempus Sans ITC" pitchFamily="82" charset="0"/>
              </a:endParaRPr>
            </a:p>
          </p:txBody>
        </p:sp>
        <p:sp>
          <p:nvSpPr>
            <p:cNvPr id="6161" name="AutoShape 17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0" name="Group 18"/>
          <p:cNvGrpSpPr>
            <a:grpSpLocks/>
          </p:cNvGrpSpPr>
          <p:nvPr/>
        </p:nvGrpSpPr>
        <p:grpSpPr bwMode="auto">
          <a:xfrm>
            <a:off x="304800" y="4221163"/>
            <a:ext cx="8991600" cy="579437"/>
            <a:chOff x="96" y="1660"/>
            <a:chExt cx="5856" cy="365"/>
          </a:xfrm>
        </p:grpSpPr>
        <p:sp>
          <p:nvSpPr>
            <p:cNvPr id="6158" name="Text Box 19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Confess your faith		(Matt. 10:32-33)</a:t>
              </a:r>
            </a:p>
          </p:txBody>
        </p:sp>
        <p:sp>
          <p:nvSpPr>
            <p:cNvPr id="6159" name="AutoShape 20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1" name="Group 21"/>
          <p:cNvGrpSpPr>
            <a:grpSpLocks/>
          </p:cNvGrpSpPr>
          <p:nvPr/>
        </p:nvGrpSpPr>
        <p:grpSpPr bwMode="auto">
          <a:xfrm>
            <a:off x="304800" y="4754563"/>
            <a:ext cx="9372600" cy="579437"/>
            <a:chOff x="96" y="1660"/>
            <a:chExt cx="5856" cy="365"/>
          </a:xfrm>
        </p:grpSpPr>
        <p:sp>
          <p:nvSpPr>
            <p:cNvPr id="6156" name="Text Box 22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Baptized Into Christ	         (Acts 2:38)</a:t>
              </a:r>
            </a:p>
          </p:txBody>
        </p:sp>
        <p:sp>
          <p:nvSpPr>
            <p:cNvPr id="6157" name="AutoShape 23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152" name="Group 24"/>
          <p:cNvGrpSpPr>
            <a:grpSpLocks/>
          </p:cNvGrpSpPr>
          <p:nvPr/>
        </p:nvGrpSpPr>
        <p:grpSpPr bwMode="auto">
          <a:xfrm>
            <a:off x="304800" y="6049963"/>
            <a:ext cx="9372600" cy="579437"/>
            <a:chOff x="96" y="1660"/>
            <a:chExt cx="5856" cy="365"/>
          </a:xfrm>
        </p:grpSpPr>
        <p:sp>
          <p:nvSpPr>
            <p:cNvPr id="6154" name="Text Box 25"/>
            <p:cNvSpPr txBox="1">
              <a:spLocks noChangeArrowheads="1"/>
            </p:cNvSpPr>
            <p:nvPr/>
          </p:nvSpPr>
          <p:spPr bwMode="auto">
            <a:xfrm>
              <a:off x="480" y="1660"/>
              <a:ext cx="5472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latin typeface="Tempus Sans ITC" pitchFamily="82" charset="0"/>
                </a:rPr>
                <a:t>Faithful until death             (Rev. 2:10)</a:t>
              </a:r>
            </a:p>
          </p:txBody>
        </p:sp>
        <p:sp>
          <p:nvSpPr>
            <p:cNvPr id="6155" name="AutoShape 26"/>
            <p:cNvSpPr>
              <a:spLocks noChangeArrowheads="1"/>
            </p:cNvSpPr>
            <p:nvPr/>
          </p:nvSpPr>
          <p:spPr bwMode="auto">
            <a:xfrm>
              <a:off x="96" y="1728"/>
              <a:ext cx="336" cy="240"/>
            </a:xfrm>
            <a:prstGeom prst="horizontalScroll">
              <a:avLst>
                <a:gd name="adj" fmla="val 12500"/>
              </a:avLst>
            </a:prstGeom>
            <a:solidFill>
              <a:srgbClr val="FFCC99"/>
            </a:solidFill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153" name="Text Box 27"/>
          <p:cNvSpPr txBox="1">
            <a:spLocks noChangeArrowheads="1"/>
          </p:cNvSpPr>
          <p:nvPr/>
        </p:nvSpPr>
        <p:spPr bwMode="auto">
          <a:xfrm>
            <a:off x="457200" y="5410200"/>
            <a:ext cx="8458200" cy="579438"/>
          </a:xfrm>
          <a:prstGeom prst="rect">
            <a:avLst/>
          </a:prstGeom>
          <a:solidFill>
            <a:srgbClr val="6633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  <a:latin typeface="Tempus Sans ITC" pitchFamily="82" charset="0"/>
              </a:rPr>
              <a:t>REMISSION OF SINS</a:t>
            </a:r>
          </a:p>
        </p:txBody>
      </p:sp>
    </p:spTree>
    <p:extLst>
      <p:ext uri="{BB962C8B-B14F-4D97-AF65-F5344CB8AC3E}">
        <p14:creationId xmlns:p14="http://schemas.microsoft.com/office/powerpoint/2010/main" val="563351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388" y="-16871"/>
            <a:ext cx="6172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ook Antiqua" panose="02040602050305030304" pitchFamily="18" charset="0"/>
              </a:rPr>
              <a:t>How can we balance assurance with the danger of falling?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7" name="Picture 2" descr="http://www.psdgraphics.com/file/gold-sca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1209821" y="795145"/>
            <a:ext cx="6767985" cy="4480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0640" y="2838658"/>
            <a:ext cx="165965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All sin</a:t>
            </a:r>
          </a:p>
          <a:p>
            <a:pPr algn="ctr"/>
            <a:r>
              <a:rPr lang="en-US" sz="2400" b="1" dirty="0" smtClean="0"/>
              <a:t>Careful</a:t>
            </a:r>
          </a:p>
          <a:p>
            <a:pPr algn="ctr"/>
            <a:r>
              <a:rPr lang="en-US" sz="2200" b="1" dirty="0" smtClean="0"/>
              <a:t>Lest We Fall</a:t>
            </a:r>
            <a:endParaRPr lang="en-US" sz="2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469748" y="3190012"/>
            <a:ext cx="15253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Hope</a:t>
            </a:r>
          </a:p>
          <a:p>
            <a:pPr algn="ctr"/>
            <a:r>
              <a:rPr lang="en-US" sz="2400" b="1" dirty="0" smtClean="0"/>
              <a:t>Assurance</a:t>
            </a:r>
            <a:endParaRPr lang="en-US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416859" y="1775012"/>
            <a:ext cx="1721223" cy="470647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How can I know that I am right with God?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143674" y="1775012"/>
            <a:ext cx="1721223" cy="4706470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We all sin – I am not perfect – can I still have hope?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58493" y="5264123"/>
            <a:ext cx="4724428" cy="1134035"/>
          </a:xfrm>
          <a:prstGeom prst="roundRect">
            <a:avLst/>
          </a:prstGeom>
          <a:solidFill>
            <a:schemeClr val="accent4">
              <a:lumMod val="5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ook Antiqua" panose="02040602050305030304" pitchFamily="18" charset="0"/>
              </a:rPr>
              <a:t>P</a:t>
            </a:r>
            <a:r>
              <a:rPr lang="en-US" sz="2800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ossible that I am failing in areas I don’t even know?</a:t>
            </a:r>
            <a:endParaRPr lang="en-US" sz="2800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8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5837" y="2057400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5837" y="189599"/>
            <a:ext cx="8494633" cy="92333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The Christian’s Assurance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17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7" y="989948"/>
            <a:ext cx="85523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we are faithful Christians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Know our names are written in heaven </a:t>
            </a:r>
            <a:r>
              <a:rPr lang="en-US" sz="2600" b="1" dirty="0" smtClean="0">
                <a:solidFill>
                  <a:srgbClr val="FF0000"/>
                </a:solidFill>
              </a:rPr>
              <a:t>(Lk. 10:20)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Know that we are children of God </a:t>
            </a:r>
            <a:r>
              <a:rPr lang="en-US" sz="2600" b="1" dirty="0" smtClean="0">
                <a:solidFill>
                  <a:srgbClr val="FF0000"/>
                </a:solidFill>
              </a:rPr>
              <a:t>(Rom. 8:16)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837" y="14547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78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7" y="1007991"/>
            <a:ext cx="855232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we are faithful Christians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have hope and assurance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Comes as result of being justified by faith </a:t>
            </a:r>
            <a:r>
              <a:rPr lang="en-US" sz="2600" b="1" dirty="0" smtClean="0">
                <a:solidFill>
                  <a:srgbClr val="FF0000"/>
                </a:solidFill>
              </a:rPr>
              <a:t>(Rom. 5:1-4)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If children, then heirs </a:t>
            </a:r>
            <a:r>
              <a:rPr lang="en-US" sz="2600" b="1" dirty="0" smtClean="0">
                <a:solidFill>
                  <a:srgbClr val="FF0000"/>
                </a:solidFill>
              </a:rPr>
              <a:t>(Rom. 8:17)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There is a rest that remains </a:t>
            </a:r>
            <a:r>
              <a:rPr lang="en-US" sz="2600" b="1" dirty="0" smtClean="0">
                <a:solidFill>
                  <a:srgbClr val="FF0000"/>
                </a:solidFill>
              </a:rPr>
              <a:t>(Heb. 4:1)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Can have full assurance </a:t>
            </a:r>
            <a:r>
              <a:rPr lang="en-US" sz="2600" b="1" dirty="0" smtClean="0">
                <a:solidFill>
                  <a:srgbClr val="FF0000"/>
                </a:solidFill>
              </a:rPr>
              <a:t>(Heb. 10:22)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Can know we have eternal life </a:t>
            </a:r>
            <a:r>
              <a:rPr lang="en-US" sz="2600" b="1" dirty="0" smtClean="0">
                <a:solidFill>
                  <a:srgbClr val="FF0000"/>
                </a:solidFill>
              </a:rPr>
              <a:t>(1 Jn. 5:13)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51112" y="4452445"/>
            <a:ext cx="4800600" cy="2251345"/>
            <a:chOff x="2021542" y="4262717"/>
            <a:chExt cx="4800600" cy="2251345"/>
          </a:xfrm>
        </p:grpSpPr>
        <p:sp>
          <p:nvSpPr>
            <p:cNvPr id="5" name="TextBox 4"/>
            <p:cNvSpPr txBox="1"/>
            <p:nvPr/>
          </p:nvSpPr>
          <p:spPr>
            <a:xfrm>
              <a:off x="2822762" y="4262717"/>
              <a:ext cx="2895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Hope</a:t>
              </a:r>
              <a:endPara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6" name="Left Brace 5"/>
            <p:cNvSpPr/>
            <p:nvPr/>
          </p:nvSpPr>
          <p:spPr>
            <a:xfrm rot="5400000">
              <a:off x="3889562" y="3999600"/>
              <a:ext cx="762000" cy="3162300"/>
            </a:xfrm>
            <a:prstGeom prst="leftBrace">
              <a:avLst>
                <a:gd name="adj1" fmla="val 42204"/>
                <a:gd name="adj2" fmla="val 49194"/>
              </a:avLst>
            </a:prstGeom>
            <a:ln w="762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021542" y="5867731"/>
              <a:ext cx="4800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Desire + Expectation</a:t>
              </a: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851474">
            <a:off x="6026600" y="4820075"/>
            <a:ext cx="2581836" cy="1748118"/>
            <a:chOff x="6235513" y="4524521"/>
            <a:chExt cx="2581836" cy="1748118"/>
          </a:xfrm>
        </p:grpSpPr>
        <p:pic>
          <p:nvPicPr>
            <p:cNvPr id="4098" name="Picture 2" descr="http://www.dalestrand.com/Open_Bible_B_W.gif"/>
            <p:cNvPicPr>
              <a:picLocks noChangeAspect="1" noChangeArrowheads="1"/>
            </p:cNvPicPr>
            <p:nvPr/>
          </p:nvPicPr>
          <p:blipFill>
            <a:blip r:embed="rId2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5513" y="4524521"/>
              <a:ext cx="2581836" cy="17481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269131" y="4741026"/>
              <a:ext cx="25146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>
                  <a:latin typeface="Arial Narrow" panose="020B0606020202030204" pitchFamily="34" charset="0"/>
                </a:rPr>
                <a:t>Any Danger</a:t>
              </a:r>
            </a:p>
            <a:p>
              <a:pPr algn="ctr"/>
              <a:r>
                <a:rPr lang="en-US" sz="2400" dirty="0" smtClean="0">
                  <a:latin typeface="Arial Narrow" panose="020B0606020202030204" pitchFamily="34" charset="0"/>
                </a:rPr>
                <a:t>Any Warning</a:t>
              </a:r>
            </a:p>
            <a:p>
              <a:pPr algn="ctr"/>
              <a:r>
                <a:rPr lang="en-US" sz="2400" dirty="0" smtClean="0">
                  <a:latin typeface="Arial Narrow" panose="020B0606020202030204" pitchFamily="34" charset="0"/>
                </a:rPr>
                <a:t>Must be Balanced</a:t>
              </a:r>
              <a:endParaRPr lang="en-US" sz="240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295837" y="14547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943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5839" y="2173779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1. The Christian Can Have Hope &amp; Assurance</a:t>
            </a:r>
            <a:endParaRPr lang="en-US" sz="28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95839" y="3223953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5837" y="189599"/>
            <a:ext cx="8494633" cy="923330"/>
          </a:xfrm>
          <a:prstGeom prst="rect">
            <a:avLst/>
          </a:prstGeom>
          <a:solidFill>
            <a:schemeClr val="tx1"/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Book Antiqua" panose="02040602050305030304" pitchFamily="18" charset="0"/>
              </a:rPr>
              <a:t>The Christian’s Assurance</a:t>
            </a:r>
            <a:endParaRPr lang="en-US" sz="5400" b="1" cap="none" spc="0" dirty="0">
              <a:ln w="0"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1320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9" y="1023199"/>
            <a:ext cx="85523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I am abiding by the word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Know that we are what the Spirit reveals </a:t>
            </a:r>
            <a:r>
              <a:rPr lang="en-US" sz="2600" b="1" dirty="0" smtClean="0">
                <a:solidFill>
                  <a:srgbClr val="FF0000"/>
                </a:solidFill>
              </a:rPr>
              <a:t>(Rom. 8:16)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Know that I am in the faith </a:t>
            </a:r>
            <a:r>
              <a:rPr lang="en-US" sz="2600" b="1" dirty="0" smtClean="0">
                <a:solidFill>
                  <a:srgbClr val="FF0000"/>
                </a:solidFill>
              </a:rPr>
              <a:t>(2 Cor. 13:5)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839" y="13161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22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7" y="1023198"/>
            <a:ext cx="8552329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I am abiding by the word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what the will of God 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Can the truth </a:t>
            </a:r>
            <a:r>
              <a:rPr lang="en-US" sz="2600" b="1" dirty="0" smtClean="0">
                <a:solidFill>
                  <a:srgbClr val="FF0000"/>
                </a:solidFill>
              </a:rPr>
              <a:t>(Jn. 8:32)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Can read and understand the will of Christ </a:t>
            </a:r>
            <a:r>
              <a:rPr lang="en-US" sz="2600" b="1" dirty="0" smtClean="0">
                <a:solidFill>
                  <a:srgbClr val="FF0000"/>
                </a:solidFill>
              </a:rPr>
              <a:t>(Eph. 3:3-5)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Commanded to know </a:t>
            </a:r>
            <a:r>
              <a:rPr lang="en-US" sz="2600" b="1" dirty="0" smtClean="0">
                <a:solidFill>
                  <a:srgbClr val="FF0000"/>
                </a:solidFill>
              </a:rPr>
              <a:t>(Eph. 5:17)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Can do anything God expects of me </a:t>
            </a:r>
            <a:r>
              <a:rPr lang="en-US" sz="2600" b="1" dirty="0" smtClean="0">
                <a:solidFill>
                  <a:srgbClr val="FF0000"/>
                </a:solidFill>
              </a:rPr>
              <a:t>(Phil. 4:13)</a:t>
            </a:r>
            <a:endParaRPr lang="en-US" sz="2600" b="1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5839" y="13161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31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5839" y="1032244"/>
            <a:ext cx="8552329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that I am abiding by the word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Can know what the will of God is</a:t>
            </a:r>
          </a:p>
          <a:p>
            <a:pPr marL="457200" indent="-457200">
              <a:buFont typeface="+mj-lt"/>
              <a:buAutoNum type="alphaUcPeriod"/>
            </a:pPr>
            <a:endParaRPr lang="en-US" sz="2600" b="1" u="sng" dirty="0"/>
          </a:p>
          <a:p>
            <a:pPr marL="457200" indent="-457200">
              <a:buFont typeface="+mj-lt"/>
              <a:buAutoNum type="alphaUcPeriod"/>
            </a:pPr>
            <a:r>
              <a:rPr lang="en-US" sz="2600" b="1" u="sng" dirty="0" smtClean="0"/>
              <a:t>How to live the Christian life – not hard to know or do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Not continue in sin </a:t>
            </a:r>
            <a:r>
              <a:rPr lang="en-US" sz="2600" b="1" dirty="0" smtClean="0">
                <a:solidFill>
                  <a:srgbClr val="FF0000"/>
                </a:solidFill>
              </a:rPr>
              <a:t>(Rom. 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Relationships </a:t>
            </a:r>
            <a:r>
              <a:rPr lang="en-US" sz="2600" b="1" dirty="0" smtClean="0">
                <a:solidFill>
                  <a:srgbClr val="FF0000"/>
                </a:solidFill>
              </a:rPr>
              <a:t>(Rom. 12-13)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Lord’s Supper in worthy manner </a:t>
            </a:r>
            <a:r>
              <a:rPr lang="en-US" sz="2600" b="1" dirty="0" smtClean="0">
                <a:solidFill>
                  <a:srgbClr val="FF0000"/>
                </a:solidFill>
              </a:rPr>
              <a:t>(1 Cor. 11)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Give </a:t>
            </a:r>
            <a:r>
              <a:rPr lang="en-US" sz="2600" b="1" dirty="0" smtClean="0">
                <a:solidFill>
                  <a:srgbClr val="FF0000"/>
                </a:solidFill>
              </a:rPr>
              <a:t>(1 Cor. 16:1-2)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/>
              <a:t>Put off sin </a:t>
            </a:r>
            <a:r>
              <a:rPr lang="en-US" sz="2600" b="1" dirty="0">
                <a:solidFill>
                  <a:srgbClr val="FF0000"/>
                </a:solidFill>
              </a:rPr>
              <a:t>(Gal. 5:19-21; 1 Cor. 6:9-11</a:t>
            </a:r>
            <a:r>
              <a:rPr lang="en-US" sz="2600" b="1" dirty="0" smtClean="0">
                <a:solidFill>
                  <a:srgbClr val="FF0000"/>
                </a:solidFill>
              </a:rPr>
              <a:t>)</a:t>
            </a:r>
            <a:endParaRPr lang="en-US" sz="26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Put on new man </a:t>
            </a:r>
            <a:r>
              <a:rPr lang="en-US" sz="2600" b="1" dirty="0" smtClean="0">
                <a:solidFill>
                  <a:srgbClr val="FF0000"/>
                </a:solidFill>
              </a:rPr>
              <a:t>(Eph. 4:17-32)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Watch language </a:t>
            </a:r>
            <a:r>
              <a:rPr lang="en-US" sz="2600" b="1" dirty="0" smtClean="0">
                <a:solidFill>
                  <a:srgbClr val="FF0000"/>
                </a:solidFill>
              </a:rPr>
              <a:t>(Eph. 5:4)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Home and family </a:t>
            </a:r>
            <a:r>
              <a:rPr lang="en-US" sz="2600" b="1" dirty="0" smtClean="0">
                <a:solidFill>
                  <a:srgbClr val="FF0000"/>
                </a:solidFill>
              </a:rPr>
              <a:t>(Eph. 5-6)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95839" y="131618"/>
            <a:ext cx="8552329" cy="672353"/>
          </a:xfrm>
          <a:prstGeom prst="roundRect">
            <a:avLst/>
          </a:prstGeom>
          <a:solidFill>
            <a:srgbClr val="FFFF66"/>
          </a:solidFill>
          <a:ln w="381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700" b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2. Christian Living is not Hard to Understand or Do</a:t>
            </a:r>
            <a:endParaRPr lang="en-US" sz="2700" b="1" dirty="0">
              <a:solidFill>
                <a:srgbClr val="002060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5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Fading Grid">
  <a:themeElements>
    <a:clrScheme name="Fading Grid 4">
      <a:dk1>
        <a:srgbClr val="6B6B99"/>
      </a:dk1>
      <a:lt1>
        <a:srgbClr val="EAEAEA"/>
      </a:lt1>
      <a:dk2>
        <a:srgbClr val="666699"/>
      </a:dk2>
      <a:lt2>
        <a:srgbClr val="CCECFF"/>
      </a:lt2>
      <a:accent1>
        <a:srgbClr val="00CC66"/>
      </a:accent1>
      <a:accent2>
        <a:srgbClr val="54547A"/>
      </a:accent2>
      <a:accent3>
        <a:srgbClr val="B8B8CA"/>
      </a:accent3>
      <a:accent4>
        <a:srgbClr val="C8C8C8"/>
      </a:accent4>
      <a:accent5>
        <a:srgbClr val="AAE2B8"/>
      </a:accent5>
      <a:accent6>
        <a:srgbClr val="4B4B6E"/>
      </a:accent6>
      <a:hlink>
        <a:srgbClr val="65B2FF"/>
      </a:hlink>
      <a:folHlink>
        <a:srgbClr val="9900FF"/>
      </a:folHlink>
    </a:clrScheme>
    <a:fontScheme name="Fading Gri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ding Grid 1">
        <a:dk1>
          <a:srgbClr val="7E0000"/>
        </a:dk1>
        <a:lt1>
          <a:srgbClr val="FFFFFF"/>
        </a:lt1>
        <a:dk2>
          <a:srgbClr val="800000"/>
        </a:dk2>
        <a:lt2>
          <a:srgbClr val="FCF0B2"/>
        </a:lt2>
        <a:accent1>
          <a:srgbClr val="C5543D"/>
        </a:accent1>
        <a:accent2>
          <a:srgbClr val="660000"/>
        </a:accent2>
        <a:accent3>
          <a:srgbClr val="C0AAAA"/>
        </a:accent3>
        <a:accent4>
          <a:srgbClr val="DADADA"/>
        </a:accent4>
        <a:accent5>
          <a:srgbClr val="DFB3AF"/>
        </a:accent5>
        <a:accent6>
          <a:srgbClr val="5C0000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2">
        <a:dk1>
          <a:srgbClr val="000066"/>
        </a:dk1>
        <a:lt1>
          <a:srgbClr val="FFFFFF"/>
        </a:lt1>
        <a:dk2>
          <a:srgbClr val="000066"/>
        </a:dk2>
        <a:lt2>
          <a:srgbClr val="B2B8C8"/>
        </a:lt2>
        <a:accent1>
          <a:srgbClr val="008080"/>
        </a:accent1>
        <a:accent2>
          <a:srgbClr val="00004E"/>
        </a:accent2>
        <a:accent3>
          <a:srgbClr val="AAAAB8"/>
        </a:accent3>
        <a:accent4>
          <a:srgbClr val="DADADA"/>
        </a:accent4>
        <a:accent5>
          <a:srgbClr val="AAC0C0"/>
        </a:accent5>
        <a:accent6>
          <a:srgbClr val="000046"/>
        </a:accent6>
        <a:hlink>
          <a:srgbClr val="00FFCC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3">
        <a:dk1>
          <a:srgbClr val="010199"/>
        </a:dk1>
        <a:lt1>
          <a:srgbClr val="FFFFFF"/>
        </a:lt1>
        <a:dk2>
          <a:srgbClr val="000099"/>
        </a:dk2>
        <a:lt2>
          <a:srgbClr val="CCFFFF"/>
        </a:lt2>
        <a:accent1>
          <a:srgbClr val="00C600"/>
        </a:accent1>
        <a:accent2>
          <a:srgbClr val="01017D"/>
        </a:accent2>
        <a:accent3>
          <a:srgbClr val="AAAACA"/>
        </a:accent3>
        <a:accent4>
          <a:srgbClr val="DADADA"/>
        </a:accent4>
        <a:accent5>
          <a:srgbClr val="AADFAA"/>
        </a:accent5>
        <a:accent6>
          <a:srgbClr val="010171"/>
        </a:accent6>
        <a:hlink>
          <a:srgbClr val="FFE701"/>
        </a:hlink>
        <a:folHlink>
          <a:srgbClr val="33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4">
        <a:dk1>
          <a:srgbClr val="6B6B99"/>
        </a:dk1>
        <a:lt1>
          <a:srgbClr val="EAEAEA"/>
        </a:lt1>
        <a:dk2>
          <a:srgbClr val="666699"/>
        </a:dk2>
        <a:lt2>
          <a:srgbClr val="CCECFF"/>
        </a:lt2>
        <a:accent1>
          <a:srgbClr val="00CC66"/>
        </a:accent1>
        <a:accent2>
          <a:srgbClr val="54547A"/>
        </a:accent2>
        <a:accent3>
          <a:srgbClr val="B8B8CA"/>
        </a:accent3>
        <a:accent4>
          <a:srgbClr val="C8C8C8"/>
        </a:accent4>
        <a:accent5>
          <a:srgbClr val="AAE2B8"/>
        </a:accent5>
        <a:accent6>
          <a:srgbClr val="4B4B6E"/>
        </a:accent6>
        <a:hlink>
          <a:srgbClr val="65B2FF"/>
        </a:hlink>
        <a:folHlink>
          <a:srgbClr val="99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5">
        <a:dk1>
          <a:srgbClr val="00827F"/>
        </a:dk1>
        <a:lt1>
          <a:srgbClr val="FFFFFF"/>
        </a:lt1>
        <a:dk2>
          <a:srgbClr val="008080"/>
        </a:dk2>
        <a:lt2>
          <a:srgbClr val="FFFFCC"/>
        </a:lt2>
        <a:accent1>
          <a:srgbClr val="6D6FC7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BABBE0"/>
        </a:accent5>
        <a:accent6>
          <a:srgbClr val="005A58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6">
        <a:dk1>
          <a:srgbClr val="4D4D4D"/>
        </a:dk1>
        <a:lt1>
          <a:srgbClr val="FFFFFF"/>
        </a:lt1>
        <a:dk2>
          <a:srgbClr val="525252"/>
        </a:dk2>
        <a:lt2>
          <a:srgbClr val="C0C0C0"/>
        </a:lt2>
        <a:accent1>
          <a:srgbClr val="527C3A"/>
        </a:accent1>
        <a:accent2>
          <a:srgbClr val="444444"/>
        </a:accent2>
        <a:accent3>
          <a:srgbClr val="B3B3B3"/>
        </a:accent3>
        <a:accent4>
          <a:srgbClr val="DADADA"/>
        </a:accent4>
        <a:accent5>
          <a:srgbClr val="B3BFAE"/>
        </a:accent5>
        <a:accent6>
          <a:srgbClr val="3D3D3D"/>
        </a:accent6>
        <a:hlink>
          <a:srgbClr val="FAC458"/>
        </a:hlink>
        <a:folHlink>
          <a:srgbClr val="C7780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7">
        <a:dk1>
          <a:srgbClr val="516032"/>
        </a:dk1>
        <a:lt1>
          <a:srgbClr val="FFFFFF"/>
        </a:lt1>
        <a:dk2>
          <a:srgbClr val="546434"/>
        </a:dk2>
        <a:lt2>
          <a:srgbClr val="B2B68A"/>
        </a:lt2>
        <a:accent1>
          <a:srgbClr val="7D8C70"/>
        </a:accent1>
        <a:accent2>
          <a:srgbClr val="414E28"/>
        </a:accent2>
        <a:accent3>
          <a:srgbClr val="B3B8AE"/>
        </a:accent3>
        <a:accent4>
          <a:srgbClr val="DADADA"/>
        </a:accent4>
        <a:accent5>
          <a:srgbClr val="BFC5BB"/>
        </a:accent5>
        <a:accent6>
          <a:srgbClr val="3A4623"/>
        </a:accent6>
        <a:hlink>
          <a:srgbClr val="80C579"/>
        </a:hlink>
        <a:folHlink>
          <a:srgbClr val="7FADA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8">
        <a:dk1>
          <a:srgbClr val="D1CC00"/>
        </a:dk1>
        <a:lt1>
          <a:srgbClr val="FFFFFF"/>
        </a:lt1>
        <a:dk2>
          <a:srgbClr val="CCCC00"/>
        </a:dk2>
        <a:lt2>
          <a:srgbClr val="F3F5B1"/>
        </a:lt2>
        <a:accent1>
          <a:srgbClr val="808000"/>
        </a:accent1>
        <a:accent2>
          <a:srgbClr val="AEAA00"/>
        </a:accent2>
        <a:accent3>
          <a:srgbClr val="E2E2AA"/>
        </a:accent3>
        <a:accent4>
          <a:srgbClr val="DADADA"/>
        </a:accent4>
        <a:accent5>
          <a:srgbClr val="C0C0AA"/>
        </a:accent5>
        <a:accent6>
          <a:srgbClr val="9D9A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ding Grid 9">
        <a:dk1>
          <a:srgbClr val="000000"/>
        </a:dk1>
        <a:lt1>
          <a:srgbClr val="F8F8F8"/>
        </a:lt1>
        <a:dk2>
          <a:srgbClr val="336600"/>
        </a:dk2>
        <a:lt2>
          <a:srgbClr val="FBFBFB"/>
        </a:lt2>
        <a:accent1>
          <a:srgbClr val="009900"/>
        </a:accent1>
        <a:accent2>
          <a:srgbClr val="C6C6C6"/>
        </a:accent2>
        <a:accent3>
          <a:srgbClr val="FBFBFB"/>
        </a:accent3>
        <a:accent4>
          <a:srgbClr val="000000"/>
        </a:accent4>
        <a:accent5>
          <a:srgbClr val="AACAAA"/>
        </a:accent5>
        <a:accent6>
          <a:srgbClr val="B3B3B3"/>
        </a:accent6>
        <a:hlink>
          <a:srgbClr val="0066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</TotalTime>
  <Words>984</Words>
  <Application>Microsoft Office PowerPoint</Application>
  <PresentationFormat>On-screen Show (4:3)</PresentationFormat>
  <Paragraphs>177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Book Antiqua</vt:lpstr>
      <vt:lpstr>Tempus Sans ITC</vt:lpstr>
      <vt:lpstr>Wingdings</vt:lpstr>
      <vt:lpstr>Times New Roman</vt:lpstr>
      <vt:lpstr>Calibri</vt:lpstr>
      <vt:lpstr>Arial Narrow</vt:lpstr>
      <vt:lpstr>Calibri Light</vt:lpstr>
      <vt:lpstr>Office Theme</vt:lpstr>
      <vt:lpstr>1_Office Theme</vt:lpstr>
      <vt:lpstr>2_Office Theme</vt:lpstr>
      <vt:lpstr>Fading Grid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 V. Rader</dc:creator>
  <cp:lastModifiedBy>John Croft</cp:lastModifiedBy>
  <cp:revision>31</cp:revision>
  <dcterms:created xsi:type="dcterms:W3CDTF">2015-01-24T21:18:34Z</dcterms:created>
  <dcterms:modified xsi:type="dcterms:W3CDTF">2016-02-17T13:35:42Z</dcterms:modified>
</cp:coreProperties>
</file>