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 id="2147484544" r:id="rId2"/>
    <p:sldMasterId id="2147484699" r:id="rId3"/>
  </p:sldMasterIdLst>
  <p:notesMasterIdLst>
    <p:notesMasterId r:id="rId24"/>
  </p:notesMasterIdLst>
  <p:handoutMasterIdLst>
    <p:handoutMasterId r:id="rId25"/>
  </p:handoutMasterIdLst>
  <p:sldIdLst>
    <p:sldId id="361" r:id="rId4"/>
    <p:sldId id="327" r:id="rId5"/>
    <p:sldId id="313" r:id="rId6"/>
    <p:sldId id="335" r:id="rId7"/>
    <p:sldId id="314" r:id="rId8"/>
    <p:sldId id="364" r:id="rId9"/>
    <p:sldId id="315" r:id="rId10"/>
    <p:sldId id="365" r:id="rId11"/>
    <p:sldId id="312" r:id="rId12"/>
    <p:sldId id="328" r:id="rId13"/>
    <p:sldId id="329" r:id="rId14"/>
    <p:sldId id="330" r:id="rId15"/>
    <p:sldId id="331" r:id="rId16"/>
    <p:sldId id="332" r:id="rId17"/>
    <p:sldId id="333" r:id="rId18"/>
    <p:sldId id="311" r:id="rId19"/>
    <p:sldId id="362" r:id="rId20"/>
    <p:sldId id="359" r:id="rId21"/>
    <p:sldId id="366" r:id="rId22"/>
    <p:sldId id="363" r:id="rId23"/>
  </p:sldIdLst>
  <p:sldSz cx="9144000" cy="6858000" type="screen4x3"/>
  <p:notesSz cx="6953250" cy="9234488"/>
  <p:defaultTextStyle>
    <a:defPPr>
      <a:defRPr lang="en-US"/>
    </a:defPPr>
    <a:lvl1pPr algn="l" rtl="0" eaLnBrk="0" fontAlgn="base" hangingPunct="0">
      <a:spcBef>
        <a:spcPct val="0"/>
      </a:spcBef>
      <a:spcAft>
        <a:spcPct val="0"/>
      </a:spcAft>
      <a:defRPr sz="4400" b="1" kern="1200">
        <a:solidFill>
          <a:schemeClr val="hlink"/>
        </a:solidFill>
        <a:latin typeface="Arial" pitchFamily="34" charset="0"/>
        <a:ea typeface="+mn-ea"/>
        <a:cs typeface="+mn-cs"/>
      </a:defRPr>
    </a:lvl1pPr>
    <a:lvl2pPr marL="457200" algn="l" rtl="0" eaLnBrk="0" fontAlgn="base" hangingPunct="0">
      <a:spcBef>
        <a:spcPct val="0"/>
      </a:spcBef>
      <a:spcAft>
        <a:spcPct val="0"/>
      </a:spcAft>
      <a:defRPr sz="4400" b="1" kern="1200">
        <a:solidFill>
          <a:schemeClr val="hlink"/>
        </a:solidFill>
        <a:latin typeface="Arial" pitchFamily="34" charset="0"/>
        <a:ea typeface="+mn-ea"/>
        <a:cs typeface="+mn-cs"/>
      </a:defRPr>
    </a:lvl2pPr>
    <a:lvl3pPr marL="914400" algn="l" rtl="0" eaLnBrk="0" fontAlgn="base" hangingPunct="0">
      <a:spcBef>
        <a:spcPct val="0"/>
      </a:spcBef>
      <a:spcAft>
        <a:spcPct val="0"/>
      </a:spcAft>
      <a:defRPr sz="4400" b="1" kern="1200">
        <a:solidFill>
          <a:schemeClr val="hlink"/>
        </a:solidFill>
        <a:latin typeface="Arial" pitchFamily="34" charset="0"/>
        <a:ea typeface="+mn-ea"/>
        <a:cs typeface="+mn-cs"/>
      </a:defRPr>
    </a:lvl3pPr>
    <a:lvl4pPr marL="1371600" algn="l" rtl="0" eaLnBrk="0" fontAlgn="base" hangingPunct="0">
      <a:spcBef>
        <a:spcPct val="0"/>
      </a:spcBef>
      <a:spcAft>
        <a:spcPct val="0"/>
      </a:spcAft>
      <a:defRPr sz="4400" b="1" kern="1200">
        <a:solidFill>
          <a:schemeClr val="hlink"/>
        </a:solidFill>
        <a:latin typeface="Arial" pitchFamily="34" charset="0"/>
        <a:ea typeface="+mn-ea"/>
        <a:cs typeface="+mn-cs"/>
      </a:defRPr>
    </a:lvl4pPr>
    <a:lvl5pPr marL="1828800" algn="l" rtl="0" eaLnBrk="0" fontAlgn="base" hangingPunct="0">
      <a:spcBef>
        <a:spcPct val="0"/>
      </a:spcBef>
      <a:spcAft>
        <a:spcPct val="0"/>
      </a:spcAft>
      <a:defRPr sz="4400" b="1" kern="1200">
        <a:solidFill>
          <a:schemeClr val="hlink"/>
        </a:solidFill>
        <a:latin typeface="Arial" pitchFamily="34" charset="0"/>
        <a:ea typeface="+mn-ea"/>
        <a:cs typeface="+mn-cs"/>
      </a:defRPr>
    </a:lvl5pPr>
    <a:lvl6pPr marL="2286000" algn="l" defTabSz="914400" rtl="0" eaLnBrk="1" latinLnBrk="0" hangingPunct="1">
      <a:defRPr sz="4400" b="1" kern="1200">
        <a:solidFill>
          <a:schemeClr val="hlink"/>
        </a:solidFill>
        <a:latin typeface="Arial" pitchFamily="34" charset="0"/>
        <a:ea typeface="+mn-ea"/>
        <a:cs typeface="+mn-cs"/>
      </a:defRPr>
    </a:lvl6pPr>
    <a:lvl7pPr marL="2743200" algn="l" defTabSz="914400" rtl="0" eaLnBrk="1" latinLnBrk="0" hangingPunct="1">
      <a:defRPr sz="4400" b="1" kern="1200">
        <a:solidFill>
          <a:schemeClr val="hlink"/>
        </a:solidFill>
        <a:latin typeface="Arial" pitchFamily="34" charset="0"/>
        <a:ea typeface="+mn-ea"/>
        <a:cs typeface="+mn-cs"/>
      </a:defRPr>
    </a:lvl7pPr>
    <a:lvl8pPr marL="3200400" algn="l" defTabSz="914400" rtl="0" eaLnBrk="1" latinLnBrk="0" hangingPunct="1">
      <a:defRPr sz="4400" b="1" kern="1200">
        <a:solidFill>
          <a:schemeClr val="hlink"/>
        </a:solidFill>
        <a:latin typeface="Arial" pitchFamily="34" charset="0"/>
        <a:ea typeface="+mn-ea"/>
        <a:cs typeface="+mn-cs"/>
      </a:defRPr>
    </a:lvl8pPr>
    <a:lvl9pPr marL="3657600" algn="l" defTabSz="914400" rtl="0" eaLnBrk="1" latinLnBrk="0" hangingPunct="1">
      <a:defRPr sz="4400" b="1" kern="1200">
        <a:solidFill>
          <a:schemeClr val="hlink"/>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00"/>
    <a:srgbClr val="000000"/>
    <a:srgbClr val="006800"/>
    <a:srgbClr val="005400"/>
    <a:srgbClr val="0066FF"/>
    <a:srgbClr val="75FF75"/>
    <a:srgbClr val="71F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04" autoAdjust="0"/>
    <p:restoredTop sz="78292" autoAdjust="0"/>
  </p:normalViewPr>
  <p:slideViewPr>
    <p:cSldViewPr>
      <p:cViewPr varScale="1">
        <p:scale>
          <a:sx n="53" d="100"/>
          <a:sy n="53" d="100"/>
        </p:scale>
        <p:origin x="-15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13075" cy="461963"/>
          </a:xfrm>
          <a:prstGeom prst="rect">
            <a:avLst/>
          </a:prstGeom>
          <a:noFill/>
          <a:ln>
            <a:noFill/>
          </a:ln>
          <a:effectLst/>
          <a:extLst/>
        </p:spPr>
        <p:txBody>
          <a:bodyPr vert="horz" wrap="square" lIns="92490" tIns="46245" rIns="92490" bIns="46245" numCol="1" anchor="t" anchorCtr="0" compatLnSpc="1">
            <a:prstTxWarp prst="textNoShape">
              <a:avLst/>
            </a:prstTxWarp>
          </a:bodyPr>
          <a:lstStyle>
            <a:lvl1pPr defTabSz="923925" eaLnBrk="1" hangingPunct="1">
              <a:defRPr sz="1200" b="0">
                <a:solidFill>
                  <a:schemeClr val="tx1"/>
                </a:solidFill>
                <a:latin typeface="Arial" charset="0"/>
              </a:defRPr>
            </a:lvl1pPr>
          </a:lstStyle>
          <a:p>
            <a:pPr>
              <a:defRPr/>
            </a:pPr>
            <a:r>
              <a:rPr lang="en-US"/>
              <a:t>Introduction to the Bible</a:t>
            </a:r>
          </a:p>
        </p:txBody>
      </p:sp>
      <p:sp>
        <p:nvSpPr>
          <p:cNvPr id="37891" name="Rectangle 3"/>
          <p:cNvSpPr>
            <a:spLocks noGrp="1" noChangeArrowheads="1"/>
          </p:cNvSpPr>
          <p:nvPr>
            <p:ph type="dt" sz="quarter" idx="1"/>
          </p:nvPr>
        </p:nvSpPr>
        <p:spPr bwMode="auto">
          <a:xfrm>
            <a:off x="3938588" y="0"/>
            <a:ext cx="3013075" cy="461963"/>
          </a:xfrm>
          <a:prstGeom prst="rect">
            <a:avLst/>
          </a:prstGeom>
          <a:noFill/>
          <a:ln>
            <a:noFill/>
          </a:ln>
          <a:effectLst/>
          <a:extLst/>
        </p:spPr>
        <p:txBody>
          <a:bodyPr vert="horz" wrap="square" lIns="92490" tIns="46245" rIns="92490" bIns="46245" numCol="1" anchor="t" anchorCtr="0" compatLnSpc="1">
            <a:prstTxWarp prst="textNoShape">
              <a:avLst/>
            </a:prstTxWarp>
          </a:bodyPr>
          <a:lstStyle>
            <a:lvl1pPr algn="r" defTabSz="923925" eaLnBrk="1" hangingPunct="1">
              <a:defRPr sz="1200" b="0">
                <a:solidFill>
                  <a:schemeClr val="tx1"/>
                </a:solidFill>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8770938"/>
            <a:ext cx="3013075" cy="461962"/>
          </a:xfrm>
          <a:prstGeom prst="rect">
            <a:avLst/>
          </a:prstGeom>
          <a:noFill/>
          <a:ln>
            <a:noFill/>
          </a:ln>
          <a:effectLst/>
          <a:extLst/>
        </p:spPr>
        <p:txBody>
          <a:bodyPr vert="horz" wrap="square" lIns="92490" tIns="46245" rIns="92490" bIns="46245" numCol="1" anchor="b" anchorCtr="0" compatLnSpc="1">
            <a:prstTxWarp prst="textNoShape">
              <a:avLst/>
            </a:prstTxWarp>
          </a:bodyPr>
          <a:lstStyle>
            <a:lvl1pPr defTabSz="923925" eaLnBrk="1" hangingPunct="1">
              <a:defRPr sz="1200" b="0">
                <a:solidFill>
                  <a:schemeClr val="tx1"/>
                </a:solidFill>
                <a:latin typeface="Arial" charset="0"/>
              </a:defRPr>
            </a:lvl1pPr>
          </a:lstStyle>
          <a:p>
            <a:pPr>
              <a:defRPr/>
            </a:pPr>
            <a:r>
              <a:rPr lang="en-US"/>
              <a:t>Richard Thetford</a:t>
            </a:r>
          </a:p>
        </p:txBody>
      </p:sp>
      <p:sp>
        <p:nvSpPr>
          <p:cNvPr id="37893" name="Rectangle 5"/>
          <p:cNvSpPr>
            <a:spLocks noGrp="1" noChangeArrowheads="1"/>
          </p:cNvSpPr>
          <p:nvPr>
            <p:ph type="sldNum" sz="quarter" idx="3"/>
          </p:nvPr>
        </p:nvSpPr>
        <p:spPr bwMode="auto">
          <a:xfrm>
            <a:off x="3938588" y="8770938"/>
            <a:ext cx="3013075" cy="461962"/>
          </a:xfrm>
          <a:prstGeom prst="rect">
            <a:avLst/>
          </a:prstGeom>
          <a:noFill/>
          <a:ln>
            <a:noFill/>
          </a:ln>
          <a:effectLst/>
          <a:extLst/>
        </p:spPr>
        <p:txBody>
          <a:bodyPr vert="horz" wrap="square" lIns="92490" tIns="46245" rIns="92490" bIns="46245" numCol="1" anchor="b" anchorCtr="0" compatLnSpc="1">
            <a:prstTxWarp prst="textNoShape">
              <a:avLst/>
            </a:prstTxWarp>
          </a:bodyPr>
          <a:lstStyle>
            <a:lvl1pPr algn="r" defTabSz="923925" eaLnBrk="1" hangingPunct="1">
              <a:defRPr sz="1200" b="0">
                <a:solidFill>
                  <a:schemeClr val="tx1"/>
                </a:solidFill>
                <a:latin typeface="Arial" charset="0"/>
              </a:defRPr>
            </a:lvl1pPr>
          </a:lstStyle>
          <a:p>
            <a:pPr>
              <a:defRPr/>
            </a:pPr>
            <a:fld id="{D196C26B-2710-4319-83B4-CAE030B4335C}" type="slidenum">
              <a:rPr lang="en-US"/>
              <a:pPr>
                <a:defRPr/>
              </a:pPr>
              <a:t>‹#›</a:t>
            </a:fld>
            <a:endParaRPr lang="en-US" dirty="0"/>
          </a:p>
        </p:txBody>
      </p:sp>
    </p:spTree>
    <p:extLst>
      <p:ext uri="{BB962C8B-B14F-4D97-AF65-F5344CB8AC3E}">
        <p14:creationId xmlns:p14="http://schemas.microsoft.com/office/powerpoint/2010/main" val="96077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13075" cy="461963"/>
          </a:xfrm>
          <a:prstGeom prst="rect">
            <a:avLst/>
          </a:prstGeom>
          <a:noFill/>
          <a:ln>
            <a:noFill/>
          </a:ln>
          <a:effectLst/>
          <a:extLst/>
        </p:spPr>
        <p:txBody>
          <a:bodyPr vert="horz" wrap="square" lIns="92490" tIns="46245" rIns="92490" bIns="46245" numCol="1" anchor="t" anchorCtr="0" compatLnSpc="1">
            <a:prstTxWarp prst="textNoShape">
              <a:avLst/>
            </a:prstTxWarp>
          </a:bodyPr>
          <a:lstStyle>
            <a:lvl1pPr defTabSz="923925" eaLnBrk="1" hangingPunct="1">
              <a:defRPr sz="1200" b="0">
                <a:solidFill>
                  <a:schemeClr val="tx1"/>
                </a:solidFill>
                <a:latin typeface="Arial" charset="0"/>
              </a:defRPr>
            </a:lvl1pPr>
          </a:lstStyle>
          <a:p>
            <a:pPr>
              <a:defRPr/>
            </a:pPr>
            <a:r>
              <a:rPr lang="en-US"/>
              <a:t>Introduction to the Bible</a:t>
            </a:r>
          </a:p>
        </p:txBody>
      </p:sp>
      <p:sp>
        <p:nvSpPr>
          <p:cNvPr id="47107" name="Rectangle 3"/>
          <p:cNvSpPr>
            <a:spLocks noGrp="1" noChangeArrowheads="1"/>
          </p:cNvSpPr>
          <p:nvPr>
            <p:ph type="dt" idx="1"/>
          </p:nvPr>
        </p:nvSpPr>
        <p:spPr bwMode="auto">
          <a:xfrm>
            <a:off x="3938588" y="0"/>
            <a:ext cx="3013075" cy="461963"/>
          </a:xfrm>
          <a:prstGeom prst="rect">
            <a:avLst/>
          </a:prstGeom>
          <a:noFill/>
          <a:ln>
            <a:noFill/>
          </a:ln>
          <a:effectLst/>
          <a:extLst/>
        </p:spPr>
        <p:txBody>
          <a:bodyPr vert="horz" wrap="square" lIns="92490" tIns="46245" rIns="92490" bIns="46245" numCol="1" anchor="t" anchorCtr="0" compatLnSpc="1">
            <a:prstTxWarp prst="textNoShape">
              <a:avLst/>
            </a:prstTxWarp>
          </a:bodyPr>
          <a:lstStyle>
            <a:lvl1pPr algn="r" defTabSz="923925" eaLnBrk="1" hangingPunct="1">
              <a:defRPr sz="1200" b="0">
                <a:solidFill>
                  <a:schemeClr val="tx1"/>
                </a:solidFill>
                <a:latin typeface="Arial" charset="0"/>
              </a:defRPr>
            </a:lvl1pPr>
          </a:lstStyle>
          <a:p>
            <a:pPr>
              <a:defRPr/>
            </a:pPr>
            <a:endParaRPr lang="en-US"/>
          </a:p>
        </p:txBody>
      </p:sp>
      <p:sp>
        <p:nvSpPr>
          <p:cNvPr id="47108" name="Rectangle 4"/>
          <p:cNvSpPr>
            <a:spLocks noRot="1" noChangeArrowheads="1" noTextEdit="1"/>
          </p:cNvSpPr>
          <p:nvPr>
            <p:ph type="sldImg" idx="2"/>
          </p:nvPr>
        </p:nvSpPr>
        <p:spPr bwMode="auto">
          <a:xfrm>
            <a:off x="1168400" y="692150"/>
            <a:ext cx="4616450" cy="3462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95325" y="4386263"/>
            <a:ext cx="5562600" cy="4156075"/>
          </a:xfrm>
          <a:prstGeom prst="rect">
            <a:avLst/>
          </a:prstGeom>
          <a:noFill/>
          <a:ln>
            <a:noFill/>
          </a:ln>
          <a:effectLst/>
          <a:extLst/>
        </p:spPr>
        <p:txBody>
          <a:bodyPr vert="horz" wrap="square" lIns="92490" tIns="46245" rIns="92490" bIns="462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770938"/>
            <a:ext cx="3013075" cy="461962"/>
          </a:xfrm>
          <a:prstGeom prst="rect">
            <a:avLst/>
          </a:prstGeom>
          <a:noFill/>
          <a:ln>
            <a:noFill/>
          </a:ln>
          <a:effectLst/>
          <a:extLst/>
        </p:spPr>
        <p:txBody>
          <a:bodyPr vert="horz" wrap="square" lIns="92490" tIns="46245" rIns="92490" bIns="46245" numCol="1" anchor="b" anchorCtr="0" compatLnSpc="1">
            <a:prstTxWarp prst="textNoShape">
              <a:avLst/>
            </a:prstTxWarp>
          </a:bodyPr>
          <a:lstStyle>
            <a:lvl1pPr defTabSz="923925" eaLnBrk="1" hangingPunct="1">
              <a:defRPr sz="1200" b="0">
                <a:solidFill>
                  <a:schemeClr val="tx1"/>
                </a:solidFill>
                <a:latin typeface="Arial" charset="0"/>
              </a:defRPr>
            </a:lvl1pPr>
          </a:lstStyle>
          <a:p>
            <a:pPr>
              <a:defRPr/>
            </a:pPr>
            <a:r>
              <a:rPr lang="en-US"/>
              <a:t>Richard Thetford</a:t>
            </a:r>
          </a:p>
        </p:txBody>
      </p:sp>
      <p:sp>
        <p:nvSpPr>
          <p:cNvPr id="47111" name="Rectangle 7"/>
          <p:cNvSpPr>
            <a:spLocks noGrp="1" noChangeArrowheads="1"/>
          </p:cNvSpPr>
          <p:nvPr>
            <p:ph type="sldNum" sz="quarter" idx="5"/>
          </p:nvPr>
        </p:nvSpPr>
        <p:spPr bwMode="auto">
          <a:xfrm>
            <a:off x="3938588" y="8770938"/>
            <a:ext cx="3013075" cy="461962"/>
          </a:xfrm>
          <a:prstGeom prst="rect">
            <a:avLst/>
          </a:prstGeom>
          <a:noFill/>
          <a:ln>
            <a:noFill/>
          </a:ln>
          <a:effectLst/>
          <a:extLst/>
        </p:spPr>
        <p:txBody>
          <a:bodyPr vert="horz" wrap="square" lIns="92490" tIns="46245" rIns="92490" bIns="46245" numCol="1" anchor="b" anchorCtr="0" compatLnSpc="1">
            <a:prstTxWarp prst="textNoShape">
              <a:avLst/>
            </a:prstTxWarp>
          </a:bodyPr>
          <a:lstStyle>
            <a:lvl1pPr algn="r" defTabSz="923925" eaLnBrk="1" hangingPunct="1">
              <a:defRPr sz="1200" b="0">
                <a:solidFill>
                  <a:schemeClr val="tx1"/>
                </a:solidFill>
                <a:latin typeface="Arial" charset="0"/>
              </a:defRPr>
            </a:lvl1pPr>
          </a:lstStyle>
          <a:p>
            <a:pPr>
              <a:defRPr/>
            </a:pPr>
            <a:fld id="{E87C8DFE-6247-4673-8E80-F6F80CB06EDD}" type="slidenum">
              <a:rPr lang="en-US"/>
              <a:pPr>
                <a:defRPr/>
              </a:pPr>
              <a:t>‹#›</a:t>
            </a:fld>
            <a:endParaRPr lang="en-US" dirty="0"/>
          </a:p>
        </p:txBody>
      </p:sp>
    </p:spTree>
    <p:extLst>
      <p:ext uri="{BB962C8B-B14F-4D97-AF65-F5344CB8AC3E}">
        <p14:creationId xmlns:p14="http://schemas.microsoft.com/office/powerpoint/2010/main" val="360599332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pitchFamily="34" charset="0"/>
            </a:endParaRPr>
          </a:p>
        </p:txBody>
      </p:sp>
      <p:sp>
        <p:nvSpPr>
          <p:cNvPr id="481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Arial" pitchFamily="34" charset="0"/>
              </a:defRPr>
            </a:lvl1pPr>
            <a:lvl2pPr marL="750888" indent="-288925" defTabSz="923925">
              <a:spcBef>
                <a:spcPct val="30000"/>
              </a:spcBef>
              <a:defRPr sz="1200">
                <a:solidFill>
                  <a:schemeClr val="tx1"/>
                </a:solidFill>
                <a:latin typeface="Arial" pitchFamily="34" charset="0"/>
              </a:defRPr>
            </a:lvl2pPr>
            <a:lvl3pPr marL="1155700" indent="-230188" defTabSz="923925">
              <a:spcBef>
                <a:spcPct val="30000"/>
              </a:spcBef>
              <a:defRPr sz="1200">
                <a:solidFill>
                  <a:schemeClr val="tx1"/>
                </a:solidFill>
                <a:latin typeface="Arial" pitchFamily="34" charset="0"/>
              </a:defRPr>
            </a:lvl3pPr>
            <a:lvl4pPr marL="1617663" indent="-230188" defTabSz="923925">
              <a:spcBef>
                <a:spcPct val="30000"/>
              </a:spcBef>
              <a:defRPr sz="1200">
                <a:solidFill>
                  <a:schemeClr val="tx1"/>
                </a:solidFill>
                <a:latin typeface="Arial" pitchFamily="34" charset="0"/>
              </a:defRPr>
            </a:lvl4pPr>
            <a:lvl5pPr marL="2081213" indent="-230188" defTabSz="923925">
              <a:spcBef>
                <a:spcPct val="30000"/>
              </a:spcBef>
              <a:defRPr sz="1200">
                <a:solidFill>
                  <a:schemeClr val="tx1"/>
                </a:solidFill>
                <a:latin typeface="Arial" pitchFamily="34" charset="0"/>
              </a:defRPr>
            </a:lvl5pPr>
            <a:lvl6pPr marL="2538413" indent="-230188" defTabSz="923925" eaLnBrk="0" fontAlgn="base" hangingPunct="0">
              <a:spcBef>
                <a:spcPct val="30000"/>
              </a:spcBef>
              <a:spcAft>
                <a:spcPct val="0"/>
              </a:spcAft>
              <a:defRPr sz="1200">
                <a:solidFill>
                  <a:schemeClr val="tx1"/>
                </a:solidFill>
                <a:latin typeface="Arial" pitchFamily="34" charset="0"/>
              </a:defRPr>
            </a:lvl6pPr>
            <a:lvl7pPr marL="2995613" indent="-230188" defTabSz="923925" eaLnBrk="0" fontAlgn="base" hangingPunct="0">
              <a:spcBef>
                <a:spcPct val="30000"/>
              </a:spcBef>
              <a:spcAft>
                <a:spcPct val="0"/>
              </a:spcAft>
              <a:defRPr sz="1200">
                <a:solidFill>
                  <a:schemeClr val="tx1"/>
                </a:solidFill>
                <a:latin typeface="Arial" pitchFamily="34" charset="0"/>
              </a:defRPr>
            </a:lvl7pPr>
            <a:lvl8pPr marL="3452813" indent="-230188" defTabSz="923925" eaLnBrk="0" fontAlgn="base" hangingPunct="0">
              <a:spcBef>
                <a:spcPct val="30000"/>
              </a:spcBef>
              <a:spcAft>
                <a:spcPct val="0"/>
              </a:spcAft>
              <a:defRPr sz="1200">
                <a:solidFill>
                  <a:schemeClr val="tx1"/>
                </a:solidFill>
                <a:latin typeface="Arial" pitchFamily="34" charset="0"/>
              </a:defRPr>
            </a:lvl8pPr>
            <a:lvl9pPr marL="3910013" indent="-230188" defTabSz="923925" eaLnBrk="0" fontAlgn="base" hangingPunct="0">
              <a:spcBef>
                <a:spcPct val="30000"/>
              </a:spcBef>
              <a:spcAft>
                <a:spcPct val="0"/>
              </a:spcAft>
              <a:defRPr sz="1200">
                <a:solidFill>
                  <a:schemeClr val="tx1"/>
                </a:solidFill>
                <a:latin typeface="Arial" pitchFamily="34" charset="0"/>
              </a:defRPr>
            </a:lvl9pPr>
          </a:lstStyle>
          <a:p>
            <a:pPr>
              <a:spcBef>
                <a:spcPct val="0"/>
              </a:spcBef>
            </a:pPr>
            <a:fld id="{67A36C10-C777-4A84-9A4B-4506F54902FF}" type="slidenum">
              <a:rPr lang="en-US" altLang="en-US" smtClean="0">
                <a:solidFill>
                  <a:srgbClr val="000000"/>
                </a:solidFill>
                <a:latin typeface="Arial Black" pitchFamily="34" charset="0"/>
              </a:rPr>
              <a:pPr>
                <a:spcBef>
                  <a:spcPct val="0"/>
                </a:spcBef>
              </a:pPr>
              <a:t>1</a:t>
            </a:fld>
            <a:endParaRPr lang="en-US" altLang="en-US" smtClean="0">
              <a:solidFill>
                <a:srgbClr val="000000"/>
              </a:solidFill>
              <a:latin typeface="Arial Black"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To Whom is the passage addressed?</a:t>
            </a:r>
          </a:p>
          <a:p>
            <a:r>
              <a:rPr lang="en-US" altLang="en-US" smtClean="0">
                <a:latin typeface="Arial" pitchFamily="34" charset="0"/>
              </a:rPr>
              <a:t>1. Knowing to whom the words are addressed will help us to determine if they apply to us as well as to the one being addressed.</a:t>
            </a:r>
          </a:p>
          <a:p>
            <a:r>
              <a:rPr lang="en-US" altLang="en-US" smtClean="0">
                <a:latin typeface="Arial" pitchFamily="34" charset="0"/>
              </a:rPr>
              <a:t>2. Examples:</a:t>
            </a:r>
          </a:p>
          <a:p>
            <a:r>
              <a:rPr lang="en-US" altLang="en-US" smtClean="0">
                <a:latin typeface="Arial" pitchFamily="34" charset="0"/>
              </a:rPr>
              <a:t>a. Gen. 6:14 “make an ark”</a:t>
            </a:r>
          </a:p>
          <a:p>
            <a:r>
              <a:rPr lang="en-US" altLang="en-US" smtClean="0">
                <a:latin typeface="Arial" pitchFamily="34" charset="0"/>
              </a:rPr>
              <a:t>b. Gen. 22:2 “Take now your son...and offer him there as a burnt offering on one of the mountains of which I tell you.”</a:t>
            </a:r>
          </a:p>
          <a:p>
            <a:r>
              <a:rPr lang="en-US" altLang="en-US" smtClean="0">
                <a:latin typeface="Arial" pitchFamily="34" charset="0"/>
              </a:rPr>
              <a:t>d. Is the Holy Spirit promised to all of us today to guide us into all the truth?</a:t>
            </a:r>
          </a:p>
          <a:p>
            <a:r>
              <a:rPr lang="en-US" altLang="en-US" smtClean="0">
                <a:latin typeface="Arial" pitchFamily="34" charset="0"/>
              </a:rPr>
              <a:t>(1) John 16:13 “However, when He, the Spirit of truth, has come, He will guide you into all truth.”</a:t>
            </a:r>
          </a:p>
          <a:p>
            <a:r>
              <a:rPr lang="en-US" altLang="en-US" smtClean="0">
                <a:latin typeface="Arial" pitchFamily="34" charset="0"/>
              </a:rPr>
              <a:t>(2) To whom was Jesus speaking in this passage?</a:t>
            </a:r>
          </a:p>
        </p:txBody>
      </p:sp>
      <p:sp>
        <p:nvSpPr>
          <p:cNvPr id="57348"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7349"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7350"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2E1D0E65-5EE9-4509-85A5-2926DDC4E51E}" type="slidenum">
              <a:rPr lang="en-US" altLang="en-US" sz="1200" b="0" smtClean="0">
                <a:solidFill>
                  <a:schemeClr val="tx1"/>
                </a:solidFill>
              </a:rPr>
              <a:pPr/>
              <a:t>11</a:t>
            </a:fld>
            <a:endParaRPr lang="en-US" altLang="en-US" sz="1200" b="0" smtClean="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A. When was the passage written ?</a:t>
            </a:r>
          </a:p>
          <a:p>
            <a:r>
              <a:rPr lang="en-US" altLang="en-US" smtClean="0">
                <a:latin typeface="Arial" pitchFamily="34" charset="0"/>
              </a:rPr>
              <a:t>1. Under what dispensation were the words uttered is an important question in helping us to understand the Bible and its application to us.</a:t>
            </a:r>
          </a:p>
          <a:p>
            <a:r>
              <a:rPr lang="en-US" altLang="en-US" smtClean="0">
                <a:latin typeface="Arial" pitchFamily="34" charset="0"/>
              </a:rPr>
              <a:t>2. The failure of understanding the “when” of Jesus’ answer to the thief on the cross has caused much confusion</a:t>
            </a:r>
          </a:p>
          <a:p>
            <a:r>
              <a:rPr lang="en-US" altLang="en-US" smtClean="0">
                <a:latin typeface="Arial" pitchFamily="34" charset="0"/>
              </a:rPr>
              <a:t>B. Where are the events taking place ?</a:t>
            </a:r>
          </a:p>
          <a:p>
            <a:r>
              <a:rPr lang="en-US" altLang="en-US" smtClean="0">
                <a:latin typeface="Arial" pitchFamily="34" charset="0"/>
              </a:rPr>
              <a:t>1. It helps in studying the Bible to be familiar with the places mentioned in the scriptures.</a:t>
            </a:r>
          </a:p>
          <a:p>
            <a:r>
              <a:rPr lang="en-US" altLang="en-US" smtClean="0">
                <a:latin typeface="Arial" pitchFamily="34" charset="0"/>
              </a:rPr>
              <a:t>2. Knowing that Jerusalem is higher in altitude than Samaria will help us know how one could go “down to the city of Samaria” from Jerusalem even though Jerusalem is to the south of Samaria - Acts 8:5</a:t>
            </a:r>
          </a:p>
          <a:p>
            <a:r>
              <a:rPr lang="en-US" altLang="en-US" smtClean="0">
                <a:latin typeface="Arial" pitchFamily="34" charset="0"/>
              </a:rPr>
              <a:t>C. What is the subject ?</a:t>
            </a:r>
          </a:p>
          <a:p>
            <a:r>
              <a:rPr lang="en-US" altLang="en-US" smtClean="0">
                <a:latin typeface="Arial" pitchFamily="34" charset="0"/>
              </a:rPr>
              <a:t>1. To lift a verse from its context and to apply it to another context would not be handling the word of truth in a proper way.</a:t>
            </a:r>
          </a:p>
          <a:p>
            <a:r>
              <a:rPr lang="en-US" altLang="en-US" smtClean="0">
                <a:latin typeface="Arial" pitchFamily="34" charset="0"/>
              </a:rPr>
              <a:t>2. The Roman Catholics teach that the “rock” of Matt. 16:18 refers to Peter</a:t>
            </a:r>
          </a:p>
          <a:p>
            <a:r>
              <a:rPr lang="en-US" altLang="en-US" smtClean="0">
                <a:latin typeface="Arial" pitchFamily="34" charset="0"/>
              </a:rPr>
              <a:t>3. But when you look at the context you know it does not mean that.</a:t>
            </a:r>
          </a:p>
        </p:txBody>
      </p:sp>
      <p:sp>
        <p:nvSpPr>
          <p:cNvPr id="58372"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8373"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8374"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7BC07639-8DDF-44FF-9D61-E004476C23AD}" type="slidenum">
              <a:rPr lang="en-US" altLang="en-US" sz="1200" b="0" smtClean="0">
                <a:solidFill>
                  <a:schemeClr val="tx1"/>
                </a:solidFill>
              </a:rPr>
              <a:pPr/>
              <a:t>12</a:t>
            </a:fld>
            <a:endParaRPr lang="en-US" altLang="en-US" sz="1200" b="0" smtClean="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latin typeface="Arial" pitchFamily="34" charset="0"/>
              </a:rPr>
              <a:t>OUT OF CONTEXT</a:t>
            </a:r>
          </a:p>
          <a:p>
            <a:r>
              <a:rPr lang="en-US" altLang="en-US" smtClean="0">
                <a:latin typeface="Arial" pitchFamily="34" charset="0"/>
              </a:rPr>
              <a:t>A. A young man received a letter from his mother. In the second paragraph he read that his father had been sick. He wanted to see how his father was doing so he jumped to the last page and started reading. The first sentence he read was: “We buried him this morning.” The young man fainted because he thought his father had died. Later he went back and read the whole letter. It was his dog that had died.</a:t>
            </a:r>
          </a:p>
          <a:p>
            <a:r>
              <a:rPr lang="en-US" altLang="en-US" smtClean="0">
                <a:latin typeface="Arial" pitchFamily="34" charset="0"/>
              </a:rPr>
              <a:t>By skipping over some of the letter he created some very sad moments for himself.</a:t>
            </a:r>
          </a:p>
          <a:p>
            <a:r>
              <a:rPr lang="en-US" altLang="en-US" smtClean="0">
                <a:latin typeface="Arial" pitchFamily="34" charset="0"/>
              </a:rPr>
              <a:t>B. Some treat the Bible that way</a:t>
            </a:r>
          </a:p>
          <a:p>
            <a:r>
              <a:rPr lang="en-US" altLang="en-US" smtClean="0">
                <a:latin typeface="Arial" pitchFamily="34" charset="0"/>
              </a:rPr>
              <a:t>1. “Saul has slain his thousands” 1 Sam. 18:7</a:t>
            </a:r>
          </a:p>
          <a:p>
            <a:r>
              <a:rPr lang="en-US" altLang="en-US" smtClean="0">
                <a:latin typeface="Arial" pitchFamily="34" charset="0"/>
              </a:rPr>
              <a:t>2. “Now Saul was consenting to his death.” Acts 8:1</a:t>
            </a:r>
          </a:p>
          <a:p>
            <a:r>
              <a:rPr lang="en-US" altLang="en-US" smtClean="0">
                <a:latin typeface="Arial" pitchFamily="34" charset="0"/>
              </a:rPr>
              <a:t>3. Did Saul kill thousands of Christians?</a:t>
            </a:r>
          </a:p>
          <a:p>
            <a:r>
              <a:rPr lang="en-US" altLang="en-US" smtClean="0">
                <a:latin typeface="Arial" pitchFamily="34" charset="0"/>
              </a:rPr>
              <a:t>4. What is the solution ?</a:t>
            </a:r>
          </a:p>
        </p:txBody>
      </p:sp>
      <p:sp>
        <p:nvSpPr>
          <p:cNvPr id="59396"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9397"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9398"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B659E309-5202-439C-877E-2E3AAC4890B6}" type="slidenum">
              <a:rPr lang="en-US" altLang="en-US" sz="1200" b="0" smtClean="0">
                <a:solidFill>
                  <a:schemeClr val="tx1"/>
                </a:solidFill>
              </a:rPr>
              <a:pPr/>
              <a:t>13</a:t>
            </a:fld>
            <a:endParaRPr lang="en-US" altLang="en-US" sz="1200" b="0" smtClean="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C. The Context of Matthew 18:20</a:t>
            </a:r>
          </a:p>
          <a:p>
            <a:r>
              <a:rPr lang="en-US" altLang="en-US" smtClean="0">
                <a:latin typeface="Arial" pitchFamily="34" charset="0"/>
              </a:rPr>
              <a:t>1. “For where two or three are gathered together in my name, there am I in the midst of them.” </a:t>
            </a:r>
          </a:p>
          <a:p>
            <a:r>
              <a:rPr lang="en-US" altLang="en-US" smtClean="0">
                <a:latin typeface="Arial" pitchFamily="34" charset="0"/>
              </a:rPr>
              <a:t>2. If you look at the context, it is found in a section of text discussing church discipline.</a:t>
            </a:r>
          </a:p>
          <a:p>
            <a:r>
              <a:rPr lang="en-US" altLang="en-US" smtClean="0">
                <a:latin typeface="Arial" pitchFamily="34" charset="0"/>
              </a:rPr>
              <a:t>3. In this context, v. 20 assures God’s blessings on action properly taken to try to reconcile believers to one another</a:t>
            </a:r>
          </a:p>
          <a:p>
            <a:r>
              <a:rPr lang="en-US" altLang="en-US" smtClean="0">
                <a:latin typeface="Arial" pitchFamily="34" charset="0"/>
              </a:rPr>
              <a:t>4. Most have applied it to the thought of Christians coming together to worship, and as long as there are two or three of us, then God is in our midst</a:t>
            </a:r>
          </a:p>
          <a:p>
            <a:r>
              <a:rPr lang="en-US" altLang="en-US" smtClean="0">
                <a:latin typeface="Arial" pitchFamily="34" charset="0"/>
              </a:rPr>
              <a:t>5. Yes, God is present everywhere, and, yes, Christ is with His followers. However, this is not the text to use to support that.</a:t>
            </a:r>
          </a:p>
          <a:p>
            <a:r>
              <a:rPr lang="en-US" altLang="en-US" smtClean="0">
                <a:latin typeface="Arial" pitchFamily="34" charset="0"/>
              </a:rPr>
              <a:t>6. When it is used, it can give the wrong idea that Christ is present once a group of at least 2-3 Christians is gathered.</a:t>
            </a:r>
          </a:p>
          <a:p>
            <a:r>
              <a:rPr lang="en-US" altLang="en-US" smtClean="0">
                <a:latin typeface="Arial" pitchFamily="34" charset="0"/>
              </a:rPr>
              <a:t>7. God can bless one person who is alone just as He can bless a many who are together worshipping.</a:t>
            </a:r>
          </a:p>
          <a:p>
            <a:r>
              <a:rPr lang="en-US" altLang="en-US" smtClean="0">
                <a:latin typeface="Arial" pitchFamily="34" charset="0"/>
              </a:rPr>
              <a:t>a. Do you remember the apostle John being on the isle of Patmos? (Revelation 1:9).</a:t>
            </a:r>
          </a:p>
          <a:p>
            <a:r>
              <a:rPr lang="en-US" altLang="en-US" smtClean="0">
                <a:latin typeface="Arial" pitchFamily="34" charset="0"/>
              </a:rPr>
              <a:t>b. We believe in the principle that the Lord “walks” with us as we “walk” with Him, including our worship assemblies.</a:t>
            </a:r>
          </a:p>
          <a:p>
            <a:r>
              <a:rPr lang="en-US" altLang="en-US" smtClean="0">
                <a:latin typeface="Arial" pitchFamily="34" charset="0"/>
              </a:rPr>
              <a:t>8. But, we say again: in the context of Matthew 18:20, when Jesus spoke about “two or three,” He was teaching about the authority of His apostles and the proper handling of personal conflicts, and not about how many people are present in a</a:t>
            </a:r>
          </a:p>
          <a:p>
            <a:r>
              <a:rPr lang="en-US" altLang="en-US" smtClean="0">
                <a:latin typeface="Arial" pitchFamily="34" charset="0"/>
              </a:rPr>
              <a:t>worship assembly.</a:t>
            </a:r>
          </a:p>
          <a:p>
            <a:r>
              <a:rPr lang="en-US" altLang="en-US" smtClean="0">
                <a:latin typeface="Arial" pitchFamily="34" charset="0"/>
              </a:rPr>
              <a:t>9. In context, Matthew 18:20 points out that when discipline in God’s church is done God’s way, it has God’s “endorsement,” even if only 2-3 are gathered.</a:t>
            </a:r>
          </a:p>
        </p:txBody>
      </p:sp>
      <p:sp>
        <p:nvSpPr>
          <p:cNvPr id="60420"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60421"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60422"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C326E2A4-4D9F-479F-8FA9-C424EC2CC50B}" type="slidenum">
              <a:rPr lang="en-US" altLang="en-US" sz="1200" b="0" smtClean="0">
                <a:solidFill>
                  <a:schemeClr val="tx1"/>
                </a:solidFill>
              </a:rPr>
              <a:pPr/>
              <a:t>14</a:t>
            </a:fld>
            <a:endParaRPr lang="en-US" altLang="en-US" sz="1200" b="0" smtClean="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latin typeface="Arial" pitchFamily="34" charset="0"/>
              </a:rPr>
              <a:t>False Doctrine from Taking out of Context</a:t>
            </a:r>
          </a:p>
          <a:p>
            <a:r>
              <a:rPr lang="en-US" altLang="en-US" smtClean="0">
                <a:latin typeface="Arial" pitchFamily="34" charset="0"/>
              </a:rPr>
              <a:t>A. God’s word taken out of context is twisted (distorted)</a:t>
            </a:r>
          </a:p>
          <a:p>
            <a:r>
              <a:rPr lang="en-US" altLang="en-US" smtClean="0">
                <a:latin typeface="Arial" pitchFamily="34" charset="0"/>
              </a:rPr>
              <a:t>1. 2 Pet. 3:16 “As also in all his epistles, speaking in them of these things; in which are some things hard to be understood, which they that are unlearned and unstable wrest, as they do also the other scriptures, unto their own destruction.”</a:t>
            </a:r>
          </a:p>
          <a:p>
            <a:r>
              <a:rPr lang="en-US" altLang="en-US" smtClean="0">
                <a:latin typeface="Arial" pitchFamily="34" charset="0"/>
              </a:rPr>
              <a:t>a. Wrest = TWIST = to pervert</a:t>
            </a:r>
          </a:p>
          <a:p>
            <a:r>
              <a:rPr lang="en-US" altLang="en-US" smtClean="0">
                <a:latin typeface="Arial" pitchFamily="34" charset="0"/>
              </a:rPr>
              <a:t>b. Unlearned = ignorant</a:t>
            </a:r>
          </a:p>
          <a:p>
            <a:r>
              <a:rPr lang="en-US" altLang="en-US" smtClean="0">
                <a:latin typeface="Arial" pitchFamily="34" charset="0"/>
              </a:rPr>
              <a:t>c. false teachers twist (distort) Scriptures</a:t>
            </a:r>
          </a:p>
          <a:p>
            <a:r>
              <a:rPr lang="en-US" altLang="en-US" smtClean="0">
                <a:latin typeface="Arial" pitchFamily="34" charset="0"/>
              </a:rPr>
              <a:t>2. Illustration Scriptures taken out of context</a:t>
            </a:r>
          </a:p>
          <a:p>
            <a:r>
              <a:rPr lang="en-US" altLang="en-US" smtClean="0">
                <a:latin typeface="Arial" pitchFamily="34" charset="0"/>
              </a:rPr>
              <a:t>a. Judas “went away and hanged himself” (Matthew 27:5 ).</a:t>
            </a:r>
          </a:p>
          <a:p>
            <a:r>
              <a:rPr lang="en-US" altLang="en-US" smtClean="0">
                <a:latin typeface="Arial" pitchFamily="34" charset="0"/>
              </a:rPr>
              <a:t>b. “Go and do the same” (Luke 10:37).</a:t>
            </a:r>
          </a:p>
          <a:p>
            <a:r>
              <a:rPr lang="en-US" altLang="en-US" smtClean="0">
                <a:latin typeface="Arial" pitchFamily="34" charset="0"/>
              </a:rPr>
              <a:t>3. Many people “misunderstand” the Bible because it teaches things they do not want to obey. Instead of changing their sinful lives, they decide to twist the Bible to say what they want it to say.</a:t>
            </a:r>
          </a:p>
          <a:p>
            <a:r>
              <a:rPr lang="en-US" altLang="en-US" smtClean="0">
                <a:latin typeface="Arial" pitchFamily="34" charset="0"/>
              </a:rPr>
              <a:t>B. Many alleged contradictions that some readers claim to find in the Bible arise simply from ignoring the context of the passages they cite, jumping from one text to another without taking the time to first understand each text on its own.</a:t>
            </a:r>
          </a:p>
          <a:p>
            <a:r>
              <a:rPr lang="en-US" altLang="en-US" smtClean="0">
                <a:latin typeface="Arial" pitchFamily="34" charset="0"/>
              </a:rPr>
              <a:t>C. Attention to context is the best way to refute error.</a:t>
            </a:r>
          </a:p>
          <a:p>
            <a:r>
              <a:rPr lang="en-US" altLang="en-US" smtClean="0">
                <a:latin typeface="Arial" pitchFamily="34" charset="0"/>
              </a:rPr>
              <a:t>1. False teachers do make use of scripture.</a:t>
            </a:r>
          </a:p>
          <a:p>
            <a:r>
              <a:rPr lang="en-US" altLang="en-US" smtClean="0">
                <a:latin typeface="Arial" pitchFamily="34" charset="0"/>
              </a:rPr>
              <a:t>2. Most passages, however, contain right in the context, the necessary ideas for refuting any error which they may be used to teach.</a:t>
            </a:r>
          </a:p>
          <a:p>
            <a:r>
              <a:rPr lang="en-US" altLang="en-US" smtClean="0">
                <a:latin typeface="Arial" pitchFamily="34" charset="0"/>
              </a:rPr>
              <a:t>3. Every false doctrine which men teach is maintained and supported by passages which are distorted and perverted by taking them out of context.</a:t>
            </a:r>
          </a:p>
          <a:p>
            <a:r>
              <a:rPr lang="en-US" altLang="en-US" smtClean="0">
                <a:latin typeface="Arial" pitchFamily="34" charset="0"/>
              </a:rPr>
              <a:t>4. Sermon on “The Next Verse”</a:t>
            </a:r>
          </a:p>
        </p:txBody>
      </p:sp>
      <p:sp>
        <p:nvSpPr>
          <p:cNvPr id="61444"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61445"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61446"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C37BAADC-C080-49FF-A060-015A5FC4477C}" type="slidenum">
              <a:rPr lang="en-US" altLang="en-US" sz="1200" b="0" smtClean="0">
                <a:solidFill>
                  <a:schemeClr val="tx1"/>
                </a:solidFill>
              </a:rPr>
              <a:pPr/>
              <a:t>15</a:t>
            </a:fld>
            <a:endParaRPr lang="en-US" altLang="en-US" sz="1200" b="0" smtClean="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latin typeface="Arial" pitchFamily="34" charset="0"/>
              </a:rPr>
              <a:t>READ ALL THE BIBLE SAYS</a:t>
            </a:r>
          </a:p>
          <a:p>
            <a:r>
              <a:rPr lang="en-US" altLang="en-US" smtClean="0">
                <a:latin typeface="Arial" pitchFamily="34" charset="0"/>
              </a:rPr>
              <a:t>A. The partial view</a:t>
            </a:r>
          </a:p>
          <a:p>
            <a:r>
              <a:rPr lang="en-US" altLang="en-US" smtClean="0">
                <a:latin typeface="Arial" pitchFamily="34" charset="0"/>
              </a:rPr>
              <a:t>1. Story of six blind men examining an elephant</a:t>
            </a:r>
          </a:p>
          <a:p>
            <a:r>
              <a:rPr lang="en-US" altLang="en-US" smtClean="0">
                <a:latin typeface="Arial" pitchFamily="34" charset="0"/>
              </a:rPr>
              <a:t>2. They each had a different view depending on what part of the elephant they touched.</a:t>
            </a:r>
          </a:p>
          <a:p>
            <a:r>
              <a:rPr lang="en-US" altLang="en-US" smtClean="0">
                <a:latin typeface="Arial" pitchFamily="34" charset="0"/>
              </a:rPr>
              <a:t>B. We must take the complete view of what the Bible teaches</a:t>
            </a:r>
          </a:p>
          <a:p>
            <a:r>
              <a:rPr lang="en-US" altLang="en-US" smtClean="0">
                <a:latin typeface="Arial" pitchFamily="34" charset="0"/>
              </a:rPr>
              <a:t>1. You do not usually find all the Bible teaches on a given subject in one passage.</a:t>
            </a:r>
          </a:p>
          <a:p>
            <a:r>
              <a:rPr lang="en-US" altLang="en-US" smtClean="0">
                <a:latin typeface="Arial" pitchFamily="34" charset="0"/>
              </a:rPr>
              <a:t>2. The Bible is not written as a topical encyclopedia.</a:t>
            </a:r>
          </a:p>
          <a:p>
            <a:r>
              <a:rPr lang="en-US" altLang="en-US" smtClean="0">
                <a:latin typeface="Arial" pitchFamily="34" charset="0"/>
              </a:rPr>
              <a:t>3. You must read everything that the Bible teaches on a subject.</a:t>
            </a:r>
          </a:p>
          <a:p>
            <a:r>
              <a:rPr lang="en-US" altLang="en-US" smtClean="0">
                <a:latin typeface="Arial" pitchFamily="34" charset="0"/>
              </a:rPr>
              <a:t>4. We must have the “whole counsel of God” Acts 20:27</a:t>
            </a:r>
          </a:p>
          <a:p>
            <a:r>
              <a:rPr lang="en-US" altLang="en-US" smtClean="0">
                <a:latin typeface="Arial" pitchFamily="34" charset="0"/>
              </a:rPr>
              <a:t>C. Plan of Salvation</a:t>
            </a:r>
          </a:p>
          <a:p>
            <a:r>
              <a:rPr lang="en-US" altLang="en-US" smtClean="0">
                <a:latin typeface="Arial" pitchFamily="34" charset="0"/>
              </a:rPr>
              <a:t>1. We must hear, believe, repent, confess and be baptized for the remission of sins.</a:t>
            </a:r>
          </a:p>
          <a:p>
            <a:r>
              <a:rPr lang="en-US" altLang="en-US" smtClean="0">
                <a:latin typeface="Arial" pitchFamily="34" charset="0"/>
              </a:rPr>
              <a:t>2. But this is not found in any one passage.</a:t>
            </a:r>
          </a:p>
          <a:p>
            <a:r>
              <a:rPr lang="en-US" altLang="en-US" smtClean="0">
                <a:latin typeface="Arial" pitchFamily="34" charset="0"/>
              </a:rPr>
              <a:t>D. Plan of Worship - Not found in one passage. Must look at all the NT.</a:t>
            </a:r>
          </a:p>
        </p:txBody>
      </p:sp>
      <p:sp>
        <p:nvSpPr>
          <p:cNvPr id="62468"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62469"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62470"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11B9E71A-7DF5-4FB4-8E63-450AC45A59A8}" type="slidenum">
              <a:rPr lang="en-US" altLang="en-US" sz="1200" b="0" smtClean="0">
                <a:solidFill>
                  <a:schemeClr val="tx1"/>
                </a:solidFill>
              </a:rPr>
              <a:pPr/>
              <a:t>16</a:t>
            </a:fld>
            <a:endParaRPr lang="en-US" altLang="en-US" sz="1200" b="0" smtClean="0">
              <a:solidFill>
                <a:schemeClr val="tx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1. We cannot, in fact, even pretend to make sense of most verses without reading their context.</a:t>
            </a:r>
          </a:p>
          <a:p>
            <a:r>
              <a:rPr lang="en-US" altLang="en-US" smtClean="0">
                <a:latin typeface="Arial" pitchFamily="34" charset="0"/>
              </a:rPr>
              <a:t>2. Many errors in the study of the Bible would be eliminated if men would consider the context of every verse.</a:t>
            </a:r>
          </a:p>
          <a:p>
            <a:r>
              <a:rPr lang="en-US" altLang="en-US" smtClean="0">
                <a:latin typeface="Arial" pitchFamily="34" charset="0"/>
              </a:rPr>
              <a:t>3. Let the Bible explain itself. By comparing of parallel words or phrases in other places difficult passages can be understood.</a:t>
            </a:r>
          </a:p>
          <a:p>
            <a:r>
              <a:rPr lang="en-US" altLang="en-US" smtClean="0">
                <a:latin typeface="Arial" pitchFamily="34" charset="0"/>
              </a:rPr>
              <a:t>4. Our goal in Bible study must always be to learn exactly what God is telling us and therefore know what we must do.</a:t>
            </a:r>
          </a:p>
          <a:p>
            <a:pPr eaLnBrk="1" hangingPunct="1">
              <a:spcBef>
                <a:spcPct val="0"/>
              </a:spcBef>
            </a:pPr>
            <a:endParaRPr lang="en-US" altLang="en-US" smtClean="0">
              <a:latin typeface="Arial" pitchFamily="34" charset="0"/>
            </a:endParaRPr>
          </a:p>
        </p:txBody>
      </p:sp>
      <p:sp>
        <p:nvSpPr>
          <p:cNvPr id="634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Arial" pitchFamily="34" charset="0"/>
              </a:defRPr>
            </a:lvl1pPr>
            <a:lvl2pPr marL="750888" indent="-288925" defTabSz="923925">
              <a:spcBef>
                <a:spcPct val="30000"/>
              </a:spcBef>
              <a:defRPr sz="1200">
                <a:solidFill>
                  <a:schemeClr val="tx1"/>
                </a:solidFill>
                <a:latin typeface="Arial" pitchFamily="34" charset="0"/>
              </a:defRPr>
            </a:lvl2pPr>
            <a:lvl3pPr marL="1155700" indent="-230188" defTabSz="923925">
              <a:spcBef>
                <a:spcPct val="30000"/>
              </a:spcBef>
              <a:defRPr sz="1200">
                <a:solidFill>
                  <a:schemeClr val="tx1"/>
                </a:solidFill>
                <a:latin typeface="Arial" pitchFamily="34" charset="0"/>
              </a:defRPr>
            </a:lvl3pPr>
            <a:lvl4pPr marL="1617663" indent="-230188" defTabSz="923925">
              <a:spcBef>
                <a:spcPct val="30000"/>
              </a:spcBef>
              <a:defRPr sz="1200">
                <a:solidFill>
                  <a:schemeClr val="tx1"/>
                </a:solidFill>
                <a:latin typeface="Arial" pitchFamily="34" charset="0"/>
              </a:defRPr>
            </a:lvl4pPr>
            <a:lvl5pPr marL="2081213" indent="-230188" defTabSz="923925">
              <a:spcBef>
                <a:spcPct val="30000"/>
              </a:spcBef>
              <a:defRPr sz="1200">
                <a:solidFill>
                  <a:schemeClr val="tx1"/>
                </a:solidFill>
                <a:latin typeface="Arial" pitchFamily="34" charset="0"/>
              </a:defRPr>
            </a:lvl5pPr>
            <a:lvl6pPr marL="2538413" indent="-230188" defTabSz="923925" eaLnBrk="0" fontAlgn="base" hangingPunct="0">
              <a:spcBef>
                <a:spcPct val="30000"/>
              </a:spcBef>
              <a:spcAft>
                <a:spcPct val="0"/>
              </a:spcAft>
              <a:defRPr sz="1200">
                <a:solidFill>
                  <a:schemeClr val="tx1"/>
                </a:solidFill>
                <a:latin typeface="Arial" pitchFamily="34" charset="0"/>
              </a:defRPr>
            </a:lvl6pPr>
            <a:lvl7pPr marL="2995613" indent="-230188" defTabSz="923925" eaLnBrk="0" fontAlgn="base" hangingPunct="0">
              <a:spcBef>
                <a:spcPct val="30000"/>
              </a:spcBef>
              <a:spcAft>
                <a:spcPct val="0"/>
              </a:spcAft>
              <a:defRPr sz="1200">
                <a:solidFill>
                  <a:schemeClr val="tx1"/>
                </a:solidFill>
                <a:latin typeface="Arial" pitchFamily="34" charset="0"/>
              </a:defRPr>
            </a:lvl7pPr>
            <a:lvl8pPr marL="3452813" indent="-230188" defTabSz="923925" eaLnBrk="0" fontAlgn="base" hangingPunct="0">
              <a:spcBef>
                <a:spcPct val="30000"/>
              </a:spcBef>
              <a:spcAft>
                <a:spcPct val="0"/>
              </a:spcAft>
              <a:defRPr sz="1200">
                <a:solidFill>
                  <a:schemeClr val="tx1"/>
                </a:solidFill>
                <a:latin typeface="Arial" pitchFamily="34" charset="0"/>
              </a:defRPr>
            </a:lvl8pPr>
            <a:lvl9pPr marL="3910013" indent="-230188" defTabSz="923925" eaLnBrk="0" fontAlgn="base" hangingPunct="0">
              <a:spcBef>
                <a:spcPct val="30000"/>
              </a:spcBef>
              <a:spcAft>
                <a:spcPct val="0"/>
              </a:spcAft>
              <a:defRPr sz="1200">
                <a:solidFill>
                  <a:schemeClr val="tx1"/>
                </a:solidFill>
                <a:latin typeface="Arial" pitchFamily="34" charset="0"/>
              </a:defRPr>
            </a:lvl9pPr>
          </a:lstStyle>
          <a:p>
            <a:pPr>
              <a:spcBef>
                <a:spcPct val="0"/>
              </a:spcBef>
            </a:pPr>
            <a:fld id="{20014CB0-7710-4D2B-99CD-D659B14CC478}" type="slidenum">
              <a:rPr lang="en-US" altLang="en-US" smtClean="0">
                <a:solidFill>
                  <a:srgbClr val="000000"/>
                </a:solidFill>
                <a:latin typeface="Arial Black" pitchFamily="34" charset="0"/>
              </a:rPr>
              <a:pPr>
                <a:spcBef>
                  <a:spcPct val="0"/>
                </a:spcBef>
              </a:pPr>
              <a:t>17</a:t>
            </a:fld>
            <a:endParaRPr lang="en-US" altLang="en-US" smtClean="0">
              <a:solidFill>
                <a:srgbClr val="000000"/>
              </a:solidFill>
              <a:latin typeface="Arial Black"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latin typeface="Arial" pitchFamily="34" charset="0"/>
              </a:rPr>
              <a:t>SCHEDULE </a:t>
            </a:r>
            <a:r>
              <a:rPr lang="en-US" altLang="en-US" smtClean="0">
                <a:latin typeface="Arial" pitchFamily="34" charset="0"/>
              </a:rPr>
              <a:t>- you have set aside 30 minutes</a:t>
            </a:r>
          </a:p>
          <a:p>
            <a:r>
              <a:rPr lang="en-US" altLang="en-US" smtClean="0">
                <a:latin typeface="Arial" pitchFamily="34" charset="0"/>
              </a:rPr>
              <a:t>A. 5 minutes - Review / Preview</a:t>
            </a:r>
          </a:p>
          <a:p>
            <a:r>
              <a:rPr lang="en-US" altLang="en-US" smtClean="0">
                <a:latin typeface="Arial" pitchFamily="34" charset="0"/>
              </a:rPr>
              <a:t>1. Look back at your notes from the previous study</a:t>
            </a:r>
          </a:p>
          <a:p>
            <a:r>
              <a:rPr lang="en-US" altLang="en-US" smtClean="0">
                <a:latin typeface="Arial" pitchFamily="34" charset="0"/>
              </a:rPr>
              <a:t>2. Look ahead to the verses or section that you are planning to study</a:t>
            </a:r>
          </a:p>
          <a:p>
            <a:r>
              <a:rPr lang="en-US" altLang="en-US" smtClean="0">
                <a:latin typeface="Arial" pitchFamily="34" charset="0"/>
              </a:rPr>
              <a:t>C. 15 minutes - Rapid Reading</a:t>
            </a:r>
          </a:p>
          <a:p>
            <a:r>
              <a:rPr lang="en-US" altLang="en-US" smtClean="0">
                <a:latin typeface="Arial" pitchFamily="34" charset="0"/>
              </a:rPr>
              <a:t>1. Read the new material</a:t>
            </a:r>
          </a:p>
          <a:p>
            <a:r>
              <a:rPr lang="en-US" altLang="en-US" smtClean="0">
                <a:latin typeface="Arial" pitchFamily="34" charset="0"/>
              </a:rPr>
              <a:t>2. Have a pencil in hand to mark words that you do not understand the meaning and that you want to go back and learn</a:t>
            </a:r>
          </a:p>
          <a:p>
            <a:r>
              <a:rPr lang="en-US" altLang="en-US" smtClean="0">
                <a:latin typeface="Arial" pitchFamily="34" charset="0"/>
              </a:rPr>
              <a:t>D. 10 minutes - Taking stock</a:t>
            </a:r>
          </a:p>
          <a:p>
            <a:r>
              <a:rPr lang="en-US" altLang="en-US" smtClean="0">
                <a:latin typeface="Arial" pitchFamily="34" charset="0"/>
              </a:rPr>
              <a:t>1. Look up words that are unfamiliar to you. Write down the meaning</a:t>
            </a:r>
          </a:p>
          <a:p>
            <a:r>
              <a:rPr lang="en-US" altLang="en-US" smtClean="0">
                <a:latin typeface="Arial" pitchFamily="34" charset="0"/>
              </a:rPr>
              <a:t>2. Re-read parts that were not clear</a:t>
            </a:r>
          </a:p>
          <a:p>
            <a:r>
              <a:rPr lang="en-US" altLang="en-US" smtClean="0">
                <a:latin typeface="Arial" pitchFamily="34" charset="0"/>
              </a:rPr>
              <a:t>3. Summarize what you have read in your own words</a:t>
            </a:r>
          </a:p>
          <a:p>
            <a:r>
              <a:rPr lang="en-US" altLang="en-US" smtClean="0">
                <a:latin typeface="Arial" pitchFamily="34" charset="0"/>
              </a:rPr>
              <a:t>4. Think of the importance of what you have read and how it relates to your life.</a:t>
            </a:r>
          </a:p>
        </p:txBody>
      </p:sp>
      <p:sp>
        <p:nvSpPr>
          <p:cNvPr id="645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Arial" pitchFamily="34" charset="0"/>
              </a:defRPr>
            </a:lvl1pPr>
            <a:lvl2pPr marL="750888" indent="-288925" defTabSz="923925">
              <a:spcBef>
                <a:spcPct val="30000"/>
              </a:spcBef>
              <a:defRPr sz="1200">
                <a:solidFill>
                  <a:schemeClr val="tx1"/>
                </a:solidFill>
                <a:latin typeface="Arial" pitchFamily="34" charset="0"/>
              </a:defRPr>
            </a:lvl2pPr>
            <a:lvl3pPr marL="1155700" indent="-230188" defTabSz="923925">
              <a:spcBef>
                <a:spcPct val="30000"/>
              </a:spcBef>
              <a:defRPr sz="1200">
                <a:solidFill>
                  <a:schemeClr val="tx1"/>
                </a:solidFill>
                <a:latin typeface="Arial" pitchFamily="34" charset="0"/>
              </a:defRPr>
            </a:lvl3pPr>
            <a:lvl4pPr marL="1617663" indent="-230188" defTabSz="923925">
              <a:spcBef>
                <a:spcPct val="30000"/>
              </a:spcBef>
              <a:defRPr sz="1200">
                <a:solidFill>
                  <a:schemeClr val="tx1"/>
                </a:solidFill>
                <a:latin typeface="Arial" pitchFamily="34" charset="0"/>
              </a:defRPr>
            </a:lvl4pPr>
            <a:lvl5pPr marL="2081213" indent="-230188" defTabSz="923925">
              <a:spcBef>
                <a:spcPct val="30000"/>
              </a:spcBef>
              <a:defRPr sz="1200">
                <a:solidFill>
                  <a:schemeClr val="tx1"/>
                </a:solidFill>
                <a:latin typeface="Arial" pitchFamily="34" charset="0"/>
              </a:defRPr>
            </a:lvl5pPr>
            <a:lvl6pPr marL="2538413" indent="-230188" defTabSz="923925" eaLnBrk="0" fontAlgn="base" hangingPunct="0">
              <a:spcBef>
                <a:spcPct val="30000"/>
              </a:spcBef>
              <a:spcAft>
                <a:spcPct val="0"/>
              </a:spcAft>
              <a:defRPr sz="1200">
                <a:solidFill>
                  <a:schemeClr val="tx1"/>
                </a:solidFill>
                <a:latin typeface="Arial" pitchFamily="34" charset="0"/>
              </a:defRPr>
            </a:lvl6pPr>
            <a:lvl7pPr marL="2995613" indent="-230188" defTabSz="923925" eaLnBrk="0" fontAlgn="base" hangingPunct="0">
              <a:spcBef>
                <a:spcPct val="30000"/>
              </a:spcBef>
              <a:spcAft>
                <a:spcPct val="0"/>
              </a:spcAft>
              <a:defRPr sz="1200">
                <a:solidFill>
                  <a:schemeClr val="tx1"/>
                </a:solidFill>
                <a:latin typeface="Arial" pitchFamily="34" charset="0"/>
              </a:defRPr>
            </a:lvl7pPr>
            <a:lvl8pPr marL="3452813" indent="-230188" defTabSz="923925" eaLnBrk="0" fontAlgn="base" hangingPunct="0">
              <a:spcBef>
                <a:spcPct val="30000"/>
              </a:spcBef>
              <a:spcAft>
                <a:spcPct val="0"/>
              </a:spcAft>
              <a:defRPr sz="1200">
                <a:solidFill>
                  <a:schemeClr val="tx1"/>
                </a:solidFill>
                <a:latin typeface="Arial" pitchFamily="34" charset="0"/>
              </a:defRPr>
            </a:lvl8pPr>
            <a:lvl9pPr marL="3910013" indent="-230188" defTabSz="923925" eaLnBrk="0" fontAlgn="base" hangingPunct="0">
              <a:spcBef>
                <a:spcPct val="30000"/>
              </a:spcBef>
              <a:spcAft>
                <a:spcPct val="0"/>
              </a:spcAft>
              <a:defRPr sz="1200">
                <a:solidFill>
                  <a:schemeClr val="tx1"/>
                </a:solidFill>
                <a:latin typeface="Arial" pitchFamily="34" charset="0"/>
              </a:defRPr>
            </a:lvl9pPr>
          </a:lstStyle>
          <a:p>
            <a:pPr>
              <a:spcBef>
                <a:spcPct val="0"/>
              </a:spcBef>
            </a:pPr>
            <a:fld id="{EE8CF610-477D-4EF8-8198-14C48BADFB59}" type="slidenum">
              <a:rPr lang="en-US" altLang="en-US" smtClean="0">
                <a:solidFill>
                  <a:srgbClr val="000000"/>
                </a:solidFill>
                <a:latin typeface="Arial Black" pitchFamily="34" charset="0"/>
              </a:rPr>
              <a:pPr>
                <a:spcBef>
                  <a:spcPct val="0"/>
                </a:spcBef>
              </a:pPr>
              <a:t>19</a:t>
            </a:fld>
            <a:endParaRPr lang="en-US" altLang="en-US" smtClean="0">
              <a:solidFill>
                <a:srgbClr val="000000"/>
              </a:solidFill>
              <a:latin typeface="Arial Black"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
        <p:nvSpPr>
          <p:cNvPr id="655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008219E7-07AD-404B-8145-A1FF7BAE97D0}" type="slidenum">
              <a:rPr lang="en-US" altLang="en-US" sz="1200" b="0" smtClean="0">
                <a:solidFill>
                  <a:schemeClr val="tx1"/>
                </a:solidFill>
                <a:cs typeface="Arial" pitchFamily="34" charset="0"/>
              </a:rPr>
              <a:pPr/>
              <a:t>20</a:t>
            </a:fld>
            <a:endParaRPr lang="en-US" altLang="en-US" sz="1200" b="0" smtClean="0">
              <a:solidFill>
                <a:schemeClr val="tx1"/>
              </a:solidFill>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1. Nehemiah 8:8 “So they read in the book in the law of God distinctly, and gave the sense, and caused them to understand the reading.”</a:t>
            </a:r>
          </a:p>
          <a:p>
            <a:r>
              <a:rPr lang="en-US" altLang="en-US" smtClean="0">
                <a:latin typeface="Arial" pitchFamily="34" charset="0"/>
              </a:rPr>
              <a:t>a. “Gave the sense” = the meaning of the Hebrew words</a:t>
            </a:r>
          </a:p>
          <a:p>
            <a:r>
              <a:rPr lang="en-US" altLang="en-US" smtClean="0">
                <a:latin typeface="Arial" pitchFamily="34" charset="0"/>
              </a:rPr>
              <a:t>b. “Understand” = to separate mentally</a:t>
            </a:r>
          </a:p>
          <a:p>
            <a:r>
              <a:rPr lang="en-US" altLang="en-US" smtClean="0">
                <a:latin typeface="Arial" pitchFamily="34" charset="0"/>
              </a:rPr>
              <a:t>2. You can take the words of the Bible out of context and make it teach anything you want.</a:t>
            </a:r>
          </a:p>
          <a:p>
            <a:r>
              <a:rPr lang="en-US" altLang="en-US" smtClean="0">
                <a:latin typeface="Arial" pitchFamily="34" charset="0"/>
              </a:rPr>
              <a:t>3. A text without its context is a mere pretext. That is false doctrine when you do that.</a:t>
            </a:r>
          </a:p>
          <a:p>
            <a:r>
              <a:rPr lang="en-US" altLang="en-US" smtClean="0">
                <a:latin typeface="Arial" pitchFamily="34" charset="0"/>
              </a:rPr>
              <a:t>4. People in our day value everything “instant”: “instant” mashed potatoes; fast food; and so forth.</a:t>
            </a:r>
          </a:p>
          <a:p>
            <a:r>
              <a:rPr lang="en-US" altLang="en-US" smtClean="0">
                <a:latin typeface="Arial" pitchFamily="34" charset="0"/>
              </a:rPr>
              <a:t>a. We often take short-cuts to understanding the Bible by quoting random verses or assuming that others who taught us have understood them correctly.</a:t>
            </a:r>
          </a:p>
          <a:p>
            <a:r>
              <a:rPr lang="en-US" altLang="en-US" smtClean="0">
                <a:latin typeface="Arial" pitchFamily="34" charset="0"/>
              </a:rPr>
              <a:t>b. God wants us to be students of his word.</a:t>
            </a:r>
          </a:p>
        </p:txBody>
      </p:sp>
      <p:sp>
        <p:nvSpPr>
          <p:cNvPr id="49156"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49157"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49158"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083B1411-DB80-4B36-92CC-D516E89AD0CA}" type="slidenum">
              <a:rPr lang="en-US" altLang="en-US" sz="1200" b="0" smtClean="0">
                <a:solidFill>
                  <a:schemeClr val="tx1"/>
                </a:solidFill>
              </a:rPr>
              <a:pPr/>
              <a:t>2</a:t>
            </a:fld>
            <a:endParaRPr lang="en-US" altLang="en-US" sz="1200" b="0" smtClean="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I. </a:t>
            </a:r>
            <a:r>
              <a:rPr lang="en-US" altLang="en-US" b="1" smtClean="0">
                <a:latin typeface="Arial" pitchFamily="34" charset="0"/>
              </a:rPr>
              <a:t>What does Context mean ?</a:t>
            </a:r>
          </a:p>
          <a:p>
            <a:r>
              <a:rPr lang="en-US" altLang="en-US" smtClean="0">
                <a:latin typeface="Arial" pitchFamily="34" charset="0"/>
              </a:rPr>
              <a:t>A. Definition</a:t>
            </a:r>
          </a:p>
          <a:p>
            <a:r>
              <a:rPr lang="en-US" altLang="en-US" smtClean="0">
                <a:latin typeface="Arial" pitchFamily="34" charset="0"/>
              </a:rPr>
              <a:t>1. The word “context” comes from two words which literally mean “to weave together.”</a:t>
            </a:r>
          </a:p>
          <a:p>
            <a:r>
              <a:rPr lang="en-US" altLang="en-US" smtClean="0">
                <a:latin typeface="Arial" pitchFamily="34" charset="0"/>
              </a:rPr>
              <a:t>2. So the context of a passage of scripture refers to all the ideas woven together in that place.</a:t>
            </a:r>
          </a:p>
          <a:p>
            <a:r>
              <a:rPr lang="en-US" altLang="en-US" smtClean="0">
                <a:latin typeface="Arial" pitchFamily="34" charset="0"/>
              </a:rPr>
              <a:t>3. Context is “The parts of a sentence, paragraph, discussion, that occur just </a:t>
            </a:r>
            <a:r>
              <a:rPr lang="en-US" altLang="en-US" u="sng" smtClean="0">
                <a:latin typeface="Arial" pitchFamily="34" charset="0"/>
              </a:rPr>
              <a:t>before</a:t>
            </a:r>
            <a:r>
              <a:rPr lang="en-US" altLang="en-US" smtClean="0">
                <a:latin typeface="Arial" pitchFamily="34" charset="0"/>
              </a:rPr>
              <a:t> and </a:t>
            </a:r>
            <a:r>
              <a:rPr lang="en-US" altLang="en-US" u="sng" smtClean="0">
                <a:latin typeface="Arial" pitchFamily="34" charset="0"/>
              </a:rPr>
              <a:t>after</a:t>
            </a:r>
            <a:r>
              <a:rPr lang="en-US" altLang="en-US" smtClean="0">
                <a:latin typeface="Arial" pitchFamily="34" charset="0"/>
              </a:rPr>
              <a:t> a passage.”</a:t>
            </a:r>
          </a:p>
          <a:p>
            <a:r>
              <a:rPr lang="en-US" altLang="en-US" smtClean="0">
                <a:latin typeface="Arial" pitchFamily="34" charset="0"/>
              </a:rPr>
              <a:t>4. This helps explain it’s meaning</a:t>
            </a:r>
          </a:p>
          <a:p>
            <a:r>
              <a:rPr lang="en-US" altLang="en-US" smtClean="0">
                <a:latin typeface="Arial" pitchFamily="34" charset="0"/>
              </a:rPr>
              <a:t>5. Every word you read in the Bible must be understood in light of the words that come before and after it.</a:t>
            </a:r>
          </a:p>
        </p:txBody>
      </p:sp>
      <p:sp>
        <p:nvSpPr>
          <p:cNvPr id="50180"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0181"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0182"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88E5E185-9061-4BC6-BE1F-4D634E53E1DA}" type="slidenum">
              <a:rPr lang="en-US" altLang="en-US" sz="1200" b="0" smtClean="0">
                <a:solidFill>
                  <a:schemeClr val="tx1"/>
                </a:solidFill>
              </a:rPr>
              <a:pPr/>
              <a:t>3</a:t>
            </a:fld>
            <a:endParaRPr lang="en-US" altLang="en-US" sz="1200" b="0" smtClean="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Meaning of Words</a:t>
            </a:r>
          </a:p>
          <a:p>
            <a:r>
              <a:rPr lang="en-US" altLang="en-US" smtClean="0">
                <a:latin typeface="Arial" pitchFamily="34" charset="0"/>
              </a:rPr>
              <a:t>1. Some words in the Bible have only one meaning. In any setting they always have the same meaning. So when we learn the meaning of that word from a dictionary or Greek Lexicon or from another verse in the Bible then we understand it.</a:t>
            </a:r>
          </a:p>
          <a:p>
            <a:r>
              <a:rPr lang="en-US" altLang="en-US" smtClean="0">
                <a:latin typeface="Arial" pitchFamily="34" charset="0"/>
              </a:rPr>
              <a:t>2. But there are many words that can have several different meanings depending on how it is used in the context.</a:t>
            </a:r>
          </a:p>
          <a:p>
            <a:r>
              <a:rPr lang="en-US" altLang="en-US" smtClean="0">
                <a:latin typeface="Arial" pitchFamily="34" charset="0"/>
              </a:rPr>
              <a:t>3. Our English word “Check” is an example. It has more than one meaning.</a:t>
            </a:r>
          </a:p>
          <a:p>
            <a:r>
              <a:rPr lang="en-US" altLang="en-US" smtClean="0">
                <a:latin typeface="Arial" pitchFamily="34" charset="0"/>
              </a:rPr>
              <a:t>a. It can mean a written order directing a bank to pay money.</a:t>
            </a:r>
          </a:p>
          <a:p>
            <a:r>
              <a:rPr lang="en-US" altLang="en-US" smtClean="0">
                <a:latin typeface="Arial" pitchFamily="34" charset="0"/>
              </a:rPr>
              <a:t>b. This word can be used as a noun, verb or adjective.</a:t>
            </a:r>
          </a:p>
          <a:p>
            <a:r>
              <a:rPr lang="en-US" altLang="en-US" smtClean="0">
                <a:latin typeface="Arial" pitchFamily="34" charset="0"/>
              </a:rPr>
              <a:t>c. It can mean a pattern of squares, to mark, establish the truth about something, slow or stop the progress of</a:t>
            </a:r>
          </a:p>
          <a:p>
            <a:r>
              <a:rPr lang="en-US" altLang="en-US" smtClean="0">
                <a:latin typeface="Arial" pitchFamily="34" charset="0"/>
              </a:rPr>
              <a:t>d. It all depends upon the context of the sentence or paragraph.</a:t>
            </a:r>
          </a:p>
          <a:p>
            <a:r>
              <a:rPr lang="en-US" altLang="en-US" smtClean="0">
                <a:latin typeface="Arial" pitchFamily="34" charset="0"/>
              </a:rPr>
              <a:t>4. The same is true of the words in the Bible. You must look at the context.</a:t>
            </a:r>
          </a:p>
        </p:txBody>
      </p:sp>
      <p:sp>
        <p:nvSpPr>
          <p:cNvPr id="51204"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1205"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1206"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1E20B8FE-D07E-49A7-BBEF-E6409ECB6E80}" type="slidenum">
              <a:rPr lang="en-US" altLang="en-US" sz="1200" b="0" smtClean="0">
                <a:solidFill>
                  <a:schemeClr val="tx1"/>
                </a:solidFill>
              </a:rPr>
              <a:pPr/>
              <a:t>4</a:t>
            </a:fld>
            <a:endParaRPr lang="en-US" altLang="en-US" sz="1200" b="0" smtClean="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There is the close context</a:t>
            </a:r>
          </a:p>
          <a:p>
            <a:r>
              <a:rPr lang="en-US" altLang="en-US" smtClean="0">
                <a:latin typeface="Arial" pitchFamily="34" charset="0"/>
              </a:rPr>
              <a:t>1. It is the sentence or sentences before or after. Maybe the verse or verses before or after.</a:t>
            </a:r>
          </a:p>
          <a:p>
            <a:r>
              <a:rPr lang="en-US" altLang="en-US" smtClean="0">
                <a:latin typeface="Arial" pitchFamily="34" charset="0"/>
              </a:rPr>
              <a:t>2. It could include the paragraph before or after.</a:t>
            </a:r>
          </a:p>
          <a:p>
            <a:r>
              <a:rPr lang="en-US" altLang="en-US" smtClean="0">
                <a:latin typeface="Arial" pitchFamily="34" charset="0"/>
              </a:rPr>
              <a:t>3. Sometimes it could be two or three or more sentences or paragraphs before or after. This is very important in understanding what the writer means.</a:t>
            </a:r>
          </a:p>
        </p:txBody>
      </p:sp>
      <p:sp>
        <p:nvSpPr>
          <p:cNvPr id="52228"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2229"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2230"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71F557A6-C4B3-4210-8107-33F58488C93F}" type="slidenum">
              <a:rPr lang="en-US" altLang="en-US" sz="1200" b="0" smtClean="0">
                <a:solidFill>
                  <a:schemeClr val="tx1"/>
                </a:solidFill>
              </a:rPr>
              <a:pPr/>
              <a:t>5</a:t>
            </a:fld>
            <a:endParaRPr lang="en-US" altLang="en-US" sz="1200" b="0" smtClean="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
        <p:nvSpPr>
          <p:cNvPr id="53252"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3253"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3254"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0837CE19-7D03-468B-9150-D98FFA1CEFC5}" type="slidenum">
              <a:rPr lang="en-US" altLang="en-US" sz="1200" b="0" smtClean="0">
                <a:solidFill>
                  <a:schemeClr val="tx1"/>
                </a:solidFill>
              </a:rPr>
              <a:pPr/>
              <a:t>6</a:t>
            </a:fld>
            <a:endParaRPr lang="en-US" altLang="en-US" sz="1200" b="0" smtClean="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There is a distant context</a:t>
            </a:r>
          </a:p>
          <a:p>
            <a:r>
              <a:rPr lang="en-US" altLang="en-US" smtClean="0">
                <a:latin typeface="Arial" pitchFamily="34" charset="0"/>
              </a:rPr>
              <a:t>1. Sometimes it is in other chapters of this book.</a:t>
            </a:r>
          </a:p>
          <a:p>
            <a:r>
              <a:rPr lang="en-US" altLang="en-US" smtClean="0">
                <a:latin typeface="Arial" pitchFamily="34" charset="0"/>
              </a:rPr>
              <a:t>2. It could be in another book of the Bible that discusses this subject.</a:t>
            </a:r>
          </a:p>
          <a:p>
            <a:r>
              <a:rPr lang="en-US" altLang="en-US" smtClean="0">
                <a:latin typeface="Arial" pitchFamily="34" charset="0"/>
              </a:rPr>
              <a:t>3. We need to know everything that the Bible teaches on any subject.</a:t>
            </a:r>
          </a:p>
        </p:txBody>
      </p:sp>
      <p:sp>
        <p:nvSpPr>
          <p:cNvPr id="54276"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4277"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4278"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E73D6998-D950-4D0A-8257-E1D55C99DE41}" type="slidenum">
              <a:rPr lang="en-US" altLang="en-US" sz="1200" b="0" smtClean="0">
                <a:solidFill>
                  <a:schemeClr val="tx1"/>
                </a:solidFill>
              </a:rPr>
              <a:pPr/>
              <a:t>7</a:t>
            </a:fld>
            <a:endParaRPr lang="en-US" altLang="en-US" sz="1200" b="0" smtClean="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
        <p:nvSpPr>
          <p:cNvPr id="55300"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5301"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5302"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2C38BDD5-5B9B-4885-87DA-4BB04BDAB8B6}" type="slidenum">
              <a:rPr lang="en-US" altLang="en-US" sz="1200" b="0" smtClean="0">
                <a:solidFill>
                  <a:schemeClr val="tx1"/>
                </a:solidFill>
              </a:rPr>
              <a:pPr/>
              <a:t>8</a:t>
            </a:fld>
            <a:endParaRPr lang="en-US" altLang="en-US" sz="1200" b="0" smtClean="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latin typeface="Arial" pitchFamily="34" charset="0"/>
              </a:rPr>
              <a:t>How to Determine the Context</a:t>
            </a:r>
            <a:endParaRPr lang="en-US" altLang="en-US" smtClean="0">
              <a:latin typeface="Arial" pitchFamily="34" charset="0"/>
            </a:endParaRPr>
          </a:p>
          <a:p>
            <a:r>
              <a:rPr lang="en-US" altLang="en-US" smtClean="0">
                <a:latin typeface="Arial" pitchFamily="34" charset="0"/>
              </a:rPr>
              <a:t>A. No verse is an Island</a:t>
            </a:r>
          </a:p>
          <a:p>
            <a:r>
              <a:rPr lang="en-US" altLang="en-US" smtClean="0">
                <a:latin typeface="Arial" pitchFamily="34" charset="0"/>
              </a:rPr>
              <a:t>B. Questions to ask: Who is speaking ?</a:t>
            </a:r>
          </a:p>
          <a:p>
            <a:r>
              <a:rPr lang="en-US" altLang="en-US" smtClean="0">
                <a:latin typeface="Arial" pitchFamily="34" charset="0"/>
              </a:rPr>
              <a:t>1. The Bible records both the words of God as well as the words of Satan</a:t>
            </a:r>
          </a:p>
          <a:p>
            <a:r>
              <a:rPr lang="en-US" altLang="en-US" smtClean="0">
                <a:latin typeface="Arial" pitchFamily="34" charset="0"/>
              </a:rPr>
              <a:t>2. Examples</a:t>
            </a:r>
          </a:p>
          <a:p>
            <a:r>
              <a:rPr lang="en-US" altLang="en-US" smtClean="0">
                <a:latin typeface="Arial" pitchFamily="34" charset="0"/>
              </a:rPr>
              <a:t>a. Satan</a:t>
            </a:r>
          </a:p>
          <a:p>
            <a:r>
              <a:rPr lang="en-US" altLang="en-US" smtClean="0">
                <a:latin typeface="Arial" pitchFamily="34" charset="0"/>
              </a:rPr>
              <a:t>(1) Gen. 3:4 “You will not surely die”</a:t>
            </a:r>
          </a:p>
          <a:p>
            <a:r>
              <a:rPr lang="en-US" altLang="en-US" smtClean="0">
                <a:latin typeface="Arial" pitchFamily="34" charset="0"/>
              </a:rPr>
              <a:t>(a) Is this a true statement?</a:t>
            </a:r>
          </a:p>
          <a:p>
            <a:r>
              <a:rPr lang="en-US" altLang="en-US" smtClean="0">
                <a:latin typeface="Arial" pitchFamily="34" charset="0"/>
              </a:rPr>
              <a:t>(b) Knowing who said this helps determine if it is true or not true.</a:t>
            </a:r>
          </a:p>
          <a:p>
            <a:r>
              <a:rPr lang="en-US" altLang="en-US" smtClean="0">
                <a:latin typeface="Arial" pitchFamily="34" charset="0"/>
              </a:rPr>
              <a:t>(2) Matt. 4:9 “All these things I will give you if you fall down and worship me.”</a:t>
            </a:r>
          </a:p>
          <a:p>
            <a:r>
              <a:rPr lang="en-US" altLang="en-US" smtClean="0">
                <a:latin typeface="Arial" pitchFamily="34" charset="0"/>
              </a:rPr>
              <a:t>(a) Who is speaking?</a:t>
            </a:r>
          </a:p>
          <a:p>
            <a:r>
              <a:rPr lang="en-US" altLang="en-US" smtClean="0">
                <a:latin typeface="Arial" pitchFamily="34" charset="0"/>
              </a:rPr>
              <a:t>(b) Are we commanded to worship the one speaking?</a:t>
            </a:r>
          </a:p>
          <a:p>
            <a:r>
              <a:rPr lang="en-US" altLang="en-US" smtClean="0">
                <a:latin typeface="Arial" pitchFamily="34" charset="0"/>
              </a:rPr>
              <a:t>b. The Bible says: “Curse God and die!” Job 2:9 - who was speaking</a:t>
            </a:r>
          </a:p>
          <a:p>
            <a:r>
              <a:rPr lang="en-US" altLang="en-US" smtClean="0">
                <a:latin typeface="Arial" pitchFamily="34" charset="0"/>
              </a:rPr>
              <a:t>c. The Bible says: “There is no God” Ps. 14:1 - Who said it?</a:t>
            </a:r>
          </a:p>
        </p:txBody>
      </p:sp>
      <p:sp>
        <p:nvSpPr>
          <p:cNvPr id="56324"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Introduction to the Bible</a:t>
            </a:r>
          </a:p>
        </p:txBody>
      </p:sp>
      <p:sp>
        <p:nvSpPr>
          <p:cNvPr id="56325"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r>
              <a:rPr lang="en-US" altLang="en-US" sz="1200" b="0" smtClean="0">
                <a:solidFill>
                  <a:schemeClr val="tx1"/>
                </a:solidFill>
              </a:rPr>
              <a:t>Richard Thetford</a:t>
            </a:r>
          </a:p>
        </p:txBody>
      </p:sp>
      <p:sp>
        <p:nvSpPr>
          <p:cNvPr id="56326"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4400" b="1">
                <a:solidFill>
                  <a:schemeClr val="hlink"/>
                </a:solidFill>
                <a:latin typeface="Arial" pitchFamily="34" charset="0"/>
              </a:defRPr>
            </a:lvl1pPr>
            <a:lvl2pPr marL="742950" indent="-285750" defTabSz="923925">
              <a:defRPr sz="4400" b="1">
                <a:solidFill>
                  <a:schemeClr val="hlink"/>
                </a:solidFill>
                <a:latin typeface="Arial" pitchFamily="34" charset="0"/>
              </a:defRPr>
            </a:lvl2pPr>
            <a:lvl3pPr marL="1143000" indent="-228600" defTabSz="923925">
              <a:defRPr sz="4400" b="1">
                <a:solidFill>
                  <a:schemeClr val="hlink"/>
                </a:solidFill>
                <a:latin typeface="Arial" pitchFamily="34" charset="0"/>
              </a:defRPr>
            </a:lvl3pPr>
            <a:lvl4pPr marL="1600200" indent="-228600" defTabSz="923925">
              <a:defRPr sz="4400" b="1">
                <a:solidFill>
                  <a:schemeClr val="hlink"/>
                </a:solidFill>
                <a:latin typeface="Arial" pitchFamily="34" charset="0"/>
              </a:defRPr>
            </a:lvl4pPr>
            <a:lvl5pPr marL="2057400" indent="-228600" defTabSz="923925">
              <a:defRPr sz="4400" b="1">
                <a:solidFill>
                  <a:schemeClr val="hlink"/>
                </a:solidFill>
                <a:latin typeface="Arial" pitchFamily="34" charset="0"/>
              </a:defRPr>
            </a:lvl5pPr>
            <a:lvl6pPr marL="2514600" indent="-228600" defTabSz="923925" eaLnBrk="0" fontAlgn="base" hangingPunct="0">
              <a:spcBef>
                <a:spcPct val="0"/>
              </a:spcBef>
              <a:spcAft>
                <a:spcPct val="0"/>
              </a:spcAft>
              <a:defRPr sz="4400" b="1">
                <a:solidFill>
                  <a:schemeClr val="hlink"/>
                </a:solidFill>
                <a:latin typeface="Arial" pitchFamily="34" charset="0"/>
              </a:defRPr>
            </a:lvl6pPr>
            <a:lvl7pPr marL="2971800" indent="-228600" defTabSz="923925" eaLnBrk="0" fontAlgn="base" hangingPunct="0">
              <a:spcBef>
                <a:spcPct val="0"/>
              </a:spcBef>
              <a:spcAft>
                <a:spcPct val="0"/>
              </a:spcAft>
              <a:defRPr sz="4400" b="1">
                <a:solidFill>
                  <a:schemeClr val="hlink"/>
                </a:solidFill>
                <a:latin typeface="Arial" pitchFamily="34" charset="0"/>
              </a:defRPr>
            </a:lvl7pPr>
            <a:lvl8pPr marL="3429000" indent="-228600" defTabSz="923925" eaLnBrk="0" fontAlgn="base" hangingPunct="0">
              <a:spcBef>
                <a:spcPct val="0"/>
              </a:spcBef>
              <a:spcAft>
                <a:spcPct val="0"/>
              </a:spcAft>
              <a:defRPr sz="4400" b="1">
                <a:solidFill>
                  <a:schemeClr val="hlink"/>
                </a:solidFill>
                <a:latin typeface="Arial" pitchFamily="34" charset="0"/>
              </a:defRPr>
            </a:lvl8pPr>
            <a:lvl9pPr marL="3886200" indent="-228600" defTabSz="923925" eaLnBrk="0" fontAlgn="base" hangingPunct="0">
              <a:spcBef>
                <a:spcPct val="0"/>
              </a:spcBef>
              <a:spcAft>
                <a:spcPct val="0"/>
              </a:spcAft>
              <a:defRPr sz="4400" b="1">
                <a:solidFill>
                  <a:schemeClr val="hlink"/>
                </a:solidFill>
                <a:latin typeface="Arial" pitchFamily="34" charset="0"/>
              </a:defRPr>
            </a:lvl9pPr>
          </a:lstStyle>
          <a:p>
            <a:fld id="{A0ABBC8C-308A-46B7-B0B7-EAA0304A3205}" type="slidenum">
              <a:rPr lang="en-US" altLang="en-US" sz="1200" b="0" smtClean="0">
                <a:solidFill>
                  <a:schemeClr val="tx1"/>
                </a:solidFill>
              </a:rPr>
              <a:pPr/>
              <a:t>10</a:t>
            </a:fld>
            <a:endParaRPr lang="en-US" altLang="en-US" sz="1200" b="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ED30989-86A0-4C0C-AA57-1AE6F34553E0}" type="datetimeFigureOut">
              <a:rPr lang="en-US"/>
              <a:pPr>
                <a:defRPr/>
              </a:pPr>
              <a:t>2/3/2016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64C19C-E667-47E1-9447-BB849596AC84}" type="slidenum">
              <a:rPr lang="en-US"/>
              <a:pPr>
                <a:defRPr/>
              </a:pPr>
              <a:t>‹#›</a:t>
            </a:fld>
            <a:endParaRPr lang="en-US" dirty="0"/>
          </a:p>
        </p:txBody>
      </p:sp>
    </p:spTree>
    <p:extLst>
      <p:ext uri="{BB962C8B-B14F-4D97-AF65-F5344CB8AC3E}">
        <p14:creationId xmlns:p14="http://schemas.microsoft.com/office/powerpoint/2010/main" val="229619271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75EADF-B347-4039-AE2B-04BD61234890}" type="datetimeFigureOut">
              <a:rPr lang="en-US"/>
              <a:pPr>
                <a:defRPr/>
              </a:pPr>
              <a:t>2/3/2016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09E2E7-489E-423A-95C9-FA4E75E98DA4}" type="slidenum">
              <a:rPr lang="en-US"/>
              <a:pPr>
                <a:defRPr/>
              </a:pPr>
              <a:t>‹#›</a:t>
            </a:fld>
            <a:endParaRPr lang="en-US" dirty="0"/>
          </a:p>
        </p:txBody>
      </p:sp>
    </p:spTree>
    <p:extLst>
      <p:ext uri="{BB962C8B-B14F-4D97-AF65-F5344CB8AC3E}">
        <p14:creationId xmlns:p14="http://schemas.microsoft.com/office/powerpoint/2010/main" val="203334974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BD916E-3CA7-466C-B833-6732D010AE18}" type="datetimeFigureOut">
              <a:rPr lang="en-US"/>
              <a:pPr>
                <a:defRPr/>
              </a:pPr>
              <a:t>2/3/2016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478699-E7C9-48F7-9B62-221FE782D5E7}" type="slidenum">
              <a:rPr lang="en-US"/>
              <a:pPr>
                <a:defRPr/>
              </a:pPr>
              <a:t>‹#›</a:t>
            </a:fld>
            <a:endParaRPr lang="en-US" dirty="0"/>
          </a:p>
        </p:txBody>
      </p:sp>
    </p:spTree>
    <p:extLst>
      <p:ext uri="{BB962C8B-B14F-4D97-AF65-F5344CB8AC3E}">
        <p14:creationId xmlns:p14="http://schemas.microsoft.com/office/powerpoint/2010/main" val="48855719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1374781"/>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9683316"/>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0639807"/>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7701206"/>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1312445"/>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82980678"/>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661112"/>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3078859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D6770E-28AB-4F97-A081-2937ACE92CC9}" type="datetimeFigureOut">
              <a:rPr lang="en-US"/>
              <a:pPr>
                <a:defRPr/>
              </a:pPr>
              <a:t>2/3/2016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B7FE7E-1AD2-4C34-ABC8-1DBEEE13C343}" type="slidenum">
              <a:rPr lang="en-US"/>
              <a:pPr>
                <a:defRPr/>
              </a:pPr>
              <a:t>‹#›</a:t>
            </a:fld>
            <a:endParaRPr lang="en-US" dirty="0"/>
          </a:p>
        </p:txBody>
      </p:sp>
    </p:spTree>
    <p:extLst>
      <p:ext uri="{BB962C8B-B14F-4D97-AF65-F5344CB8AC3E}">
        <p14:creationId xmlns:p14="http://schemas.microsoft.com/office/powerpoint/2010/main" val="100698830"/>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977409"/>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0940372"/>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053649"/>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b="1">
                <a:cs typeface="+mn-cs"/>
              </a:defRPr>
            </a:lvl1pPr>
          </a:lstStyle>
          <a:p>
            <a:pPr>
              <a:defRPr/>
            </a:pPr>
            <a:fld id="{32C0AA19-23A0-47CA-8DA0-EB25480EB1E7}" type="slidenum">
              <a:rPr lang="en-US"/>
              <a:pPr>
                <a:defRPr/>
              </a:pPr>
              <a:t>‹#›</a:t>
            </a:fld>
            <a:endParaRPr lang="en-US"/>
          </a:p>
        </p:txBody>
      </p:sp>
    </p:spTree>
    <p:extLst>
      <p:ext uri="{BB962C8B-B14F-4D97-AF65-F5344CB8AC3E}">
        <p14:creationId xmlns:p14="http://schemas.microsoft.com/office/powerpoint/2010/main" val="1182841566"/>
      </p:ext>
    </p:extLst>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b="1">
                <a:cs typeface="+mn-cs"/>
              </a:defRPr>
            </a:lvl1pPr>
          </a:lstStyle>
          <a:p>
            <a:pPr>
              <a:defRPr/>
            </a:pPr>
            <a:fld id="{ABF0D97D-57C8-4CBB-9C97-6ECEA864CD9C}" type="slidenum">
              <a:rPr lang="en-US"/>
              <a:pPr>
                <a:defRPr/>
              </a:pPr>
              <a:t>‹#›</a:t>
            </a:fld>
            <a:endParaRPr lang="en-US"/>
          </a:p>
        </p:txBody>
      </p:sp>
    </p:spTree>
    <p:extLst>
      <p:ext uri="{BB962C8B-B14F-4D97-AF65-F5344CB8AC3E}">
        <p14:creationId xmlns:p14="http://schemas.microsoft.com/office/powerpoint/2010/main" val="284546669"/>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b="1">
                <a:cs typeface="+mn-cs"/>
              </a:defRPr>
            </a:lvl1pPr>
          </a:lstStyle>
          <a:p>
            <a:pPr>
              <a:defRPr/>
            </a:pPr>
            <a:fld id="{1216CE3F-17B6-493A-8305-C608F1D380EC}" type="slidenum">
              <a:rPr lang="en-US"/>
              <a:pPr>
                <a:defRPr/>
              </a:pPr>
              <a:t>‹#›</a:t>
            </a:fld>
            <a:endParaRPr lang="en-US"/>
          </a:p>
        </p:txBody>
      </p:sp>
    </p:spTree>
    <p:extLst>
      <p:ext uri="{BB962C8B-B14F-4D97-AF65-F5344CB8AC3E}">
        <p14:creationId xmlns:p14="http://schemas.microsoft.com/office/powerpoint/2010/main" val="3955941969"/>
      </p:ext>
    </p:extLst>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b="1">
                <a:cs typeface="+mn-cs"/>
              </a:defRPr>
            </a:lvl1pPr>
          </a:lstStyle>
          <a:p>
            <a:pPr>
              <a:defRPr/>
            </a:pPr>
            <a:fld id="{A182A9D3-3854-4C80-9BBC-DE9F7144E24C}" type="slidenum">
              <a:rPr lang="en-US"/>
              <a:pPr>
                <a:defRPr/>
              </a:pPr>
              <a:t>‹#›</a:t>
            </a:fld>
            <a:endParaRPr lang="en-US"/>
          </a:p>
        </p:txBody>
      </p:sp>
    </p:spTree>
    <p:extLst>
      <p:ext uri="{BB962C8B-B14F-4D97-AF65-F5344CB8AC3E}">
        <p14:creationId xmlns:p14="http://schemas.microsoft.com/office/powerpoint/2010/main" val="820840387"/>
      </p:ext>
    </p:extLst>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8"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9" name="Rectangle 6"/>
          <p:cNvSpPr>
            <a:spLocks noGrp="1" noChangeArrowheads="1"/>
          </p:cNvSpPr>
          <p:nvPr>
            <p:ph type="sldNum" sz="quarter" idx="12"/>
          </p:nvPr>
        </p:nvSpPr>
        <p:spPr/>
        <p:txBody>
          <a:bodyPr/>
          <a:lstStyle>
            <a:lvl1pPr eaLnBrk="0" hangingPunct="0">
              <a:defRPr b="1">
                <a:cs typeface="+mn-cs"/>
              </a:defRPr>
            </a:lvl1pPr>
          </a:lstStyle>
          <a:p>
            <a:pPr>
              <a:defRPr/>
            </a:pPr>
            <a:fld id="{19561630-A610-4569-8B3C-67EE8D146FCC}" type="slidenum">
              <a:rPr lang="en-US"/>
              <a:pPr>
                <a:defRPr/>
              </a:pPr>
              <a:t>‹#›</a:t>
            </a:fld>
            <a:endParaRPr lang="en-US"/>
          </a:p>
        </p:txBody>
      </p:sp>
    </p:spTree>
    <p:extLst>
      <p:ext uri="{BB962C8B-B14F-4D97-AF65-F5344CB8AC3E}">
        <p14:creationId xmlns:p14="http://schemas.microsoft.com/office/powerpoint/2010/main" val="3854335800"/>
      </p:ext>
    </p:extLst>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b="1">
                <a:cs typeface="+mn-cs"/>
              </a:defRPr>
            </a:lvl1pPr>
          </a:lstStyle>
          <a:p>
            <a:pPr>
              <a:defRPr/>
            </a:pPr>
            <a:fld id="{EA82CA89-EEB2-406D-944F-5E53860EEB02}" type="slidenum">
              <a:rPr lang="en-US"/>
              <a:pPr>
                <a:defRPr/>
              </a:pPr>
              <a:t>‹#›</a:t>
            </a:fld>
            <a:endParaRPr lang="en-US"/>
          </a:p>
        </p:txBody>
      </p:sp>
    </p:spTree>
    <p:extLst>
      <p:ext uri="{BB962C8B-B14F-4D97-AF65-F5344CB8AC3E}">
        <p14:creationId xmlns:p14="http://schemas.microsoft.com/office/powerpoint/2010/main" val="2111786443"/>
      </p:ext>
    </p:extLst>
  </p:cSld>
  <p:clrMapOvr>
    <a:masterClrMapping/>
  </p:clrMapOvr>
  <p:transition spd="slow">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3"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4" name="Rectangle 6"/>
          <p:cNvSpPr>
            <a:spLocks noGrp="1" noChangeArrowheads="1"/>
          </p:cNvSpPr>
          <p:nvPr>
            <p:ph type="sldNum" sz="quarter" idx="12"/>
          </p:nvPr>
        </p:nvSpPr>
        <p:spPr/>
        <p:txBody>
          <a:bodyPr/>
          <a:lstStyle>
            <a:lvl1pPr eaLnBrk="0" hangingPunct="0">
              <a:defRPr b="1">
                <a:cs typeface="+mn-cs"/>
              </a:defRPr>
            </a:lvl1pPr>
          </a:lstStyle>
          <a:p>
            <a:pPr>
              <a:defRPr/>
            </a:pPr>
            <a:fld id="{E81E85E8-F2AC-4F68-8BC7-42DA1630CFD1}" type="slidenum">
              <a:rPr lang="en-US"/>
              <a:pPr>
                <a:defRPr/>
              </a:pPr>
              <a:t>‹#›</a:t>
            </a:fld>
            <a:endParaRPr lang="en-US"/>
          </a:p>
        </p:txBody>
      </p:sp>
    </p:spTree>
    <p:extLst>
      <p:ext uri="{BB962C8B-B14F-4D97-AF65-F5344CB8AC3E}">
        <p14:creationId xmlns:p14="http://schemas.microsoft.com/office/powerpoint/2010/main" val="4069422855"/>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E37C1CA-E502-4AC7-ADCC-869D13488E72}" type="datetimeFigureOut">
              <a:rPr lang="en-US"/>
              <a:pPr>
                <a:defRPr/>
              </a:pPr>
              <a:t>2/3/2016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DC13A7-5541-449A-93EA-520502EA311E}" type="slidenum">
              <a:rPr lang="en-US"/>
              <a:pPr>
                <a:defRPr/>
              </a:pPr>
              <a:t>‹#›</a:t>
            </a:fld>
            <a:endParaRPr lang="en-US" dirty="0"/>
          </a:p>
        </p:txBody>
      </p:sp>
    </p:spTree>
    <p:extLst>
      <p:ext uri="{BB962C8B-B14F-4D97-AF65-F5344CB8AC3E}">
        <p14:creationId xmlns:p14="http://schemas.microsoft.com/office/powerpoint/2010/main" val="3994494175"/>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b="1">
                <a:cs typeface="+mn-cs"/>
              </a:defRPr>
            </a:lvl1pPr>
          </a:lstStyle>
          <a:p>
            <a:pPr>
              <a:defRPr/>
            </a:pPr>
            <a:fld id="{5A940972-1415-4425-8915-01E3BAD83E37}" type="slidenum">
              <a:rPr lang="en-US"/>
              <a:pPr>
                <a:defRPr/>
              </a:pPr>
              <a:t>‹#›</a:t>
            </a:fld>
            <a:endParaRPr lang="en-US"/>
          </a:p>
        </p:txBody>
      </p:sp>
    </p:spTree>
    <p:extLst>
      <p:ext uri="{BB962C8B-B14F-4D97-AF65-F5344CB8AC3E}">
        <p14:creationId xmlns:p14="http://schemas.microsoft.com/office/powerpoint/2010/main" val="3161004439"/>
      </p:ext>
    </p:extLst>
  </p:cSld>
  <p:clrMapOvr>
    <a:masterClrMapping/>
  </p:clrMapOvr>
  <p:transition spd="slow">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b="1">
                <a:cs typeface="+mn-cs"/>
              </a:defRPr>
            </a:lvl1pPr>
          </a:lstStyle>
          <a:p>
            <a:pPr>
              <a:defRPr/>
            </a:pPr>
            <a:fld id="{ACC5B456-24A5-4503-8621-2B1BE7C66E14}" type="slidenum">
              <a:rPr lang="en-US"/>
              <a:pPr>
                <a:defRPr/>
              </a:pPr>
              <a:t>‹#›</a:t>
            </a:fld>
            <a:endParaRPr lang="en-US"/>
          </a:p>
        </p:txBody>
      </p:sp>
    </p:spTree>
    <p:extLst>
      <p:ext uri="{BB962C8B-B14F-4D97-AF65-F5344CB8AC3E}">
        <p14:creationId xmlns:p14="http://schemas.microsoft.com/office/powerpoint/2010/main" val="1197690069"/>
      </p:ext>
    </p:extLst>
  </p:cSld>
  <p:clrMapOvr>
    <a:masterClrMapping/>
  </p:clrMapOvr>
  <p:transition spd="slow">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b="1">
                <a:cs typeface="+mn-cs"/>
              </a:defRPr>
            </a:lvl1pPr>
          </a:lstStyle>
          <a:p>
            <a:pPr>
              <a:defRPr/>
            </a:pPr>
            <a:fld id="{F770752F-A998-4109-BC86-166F965BA05B}" type="slidenum">
              <a:rPr lang="en-US"/>
              <a:pPr>
                <a:defRPr/>
              </a:pPr>
              <a:t>‹#›</a:t>
            </a:fld>
            <a:endParaRPr lang="en-US"/>
          </a:p>
        </p:txBody>
      </p:sp>
    </p:spTree>
    <p:extLst>
      <p:ext uri="{BB962C8B-B14F-4D97-AF65-F5344CB8AC3E}">
        <p14:creationId xmlns:p14="http://schemas.microsoft.com/office/powerpoint/2010/main" val="4277615014"/>
      </p:ext>
    </p:extLst>
  </p:cSld>
  <p:clrMapOvr>
    <a:masterClrMapping/>
  </p:clrMapOvr>
  <p:transition spd="slow">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b="1">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b="1">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b="1">
                <a:cs typeface="+mn-cs"/>
              </a:defRPr>
            </a:lvl1pPr>
          </a:lstStyle>
          <a:p>
            <a:pPr>
              <a:defRPr/>
            </a:pPr>
            <a:fld id="{E1383BB3-1AC0-475D-8B7F-8D994F391CEE}" type="slidenum">
              <a:rPr lang="en-US"/>
              <a:pPr>
                <a:defRPr/>
              </a:pPr>
              <a:t>‹#›</a:t>
            </a:fld>
            <a:endParaRPr lang="en-US"/>
          </a:p>
        </p:txBody>
      </p:sp>
    </p:spTree>
    <p:extLst>
      <p:ext uri="{BB962C8B-B14F-4D97-AF65-F5344CB8AC3E}">
        <p14:creationId xmlns:p14="http://schemas.microsoft.com/office/powerpoint/2010/main" val="72998624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E5726BF-3A99-4F56-A4DF-D12EB2D26EA3}" type="datetimeFigureOut">
              <a:rPr lang="en-US"/>
              <a:pPr>
                <a:defRPr/>
              </a:pPr>
              <a:t>2/3/2016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AC9307-A78C-4ED6-BCCE-35684CE9C5D7}" type="slidenum">
              <a:rPr lang="en-US"/>
              <a:pPr>
                <a:defRPr/>
              </a:pPr>
              <a:t>‹#›</a:t>
            </a:fld>
            <a:endParaRPr lang="en-US" dirty="0"/>
          </a:p>
        </p:txBody>
      </p:sp>
    </p:spTree>
    <p:extLst>
      <p:ext uri="{BB962C8B-B14F-4D97-AF65-F5344CB8AC3E}">
        <p14:creationId xmlns:p14="http://schemas.microsoft.com/office/powerpoint/2010/main" val="287902666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4E76D0-754A-4524-9C89-7208F15CE99D}" type="datetimeFigureOut">
              <a:rPr lang="en-US"/>
              <a:pPr>
                <a:defRPr/>
              </a:pPr>
              <a:t>2/3/2016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23AC40-4197-422E-9FED-9A7D9A98E5FA}" type="slidenum">
              <a:rPr lang="en-US"/>
              <a:pPr>
                <a:defRPr/>
              </a:pPr>
              <a:t>‹#›</a:t>
            </a:fld>
            <a:endParaRPr lang="en-US" dirty="0"/>
          </a:p>
        </p:txBody>
      </p:sp>
    </p:spTree>
    <p:extLst>
      <p:ext uri="{BB962C8B-B14F-4D97-AF65-F5344CB8AC3E}">
        <p14:creationId xmlns:p14="http://schemas.microsoft.com/office/powerpoint/2010/main" val="350352113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2F216EF-FBE1-4751-A609-0694D33B49FB}" type="datetimeFigureOut">
              <a:rPr lang="en-US"/>
              <a:pPr>
                <a:defRPr/>
              </a:pPr>
              <a:t>2/3/2016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731E0AE-4901-4C2F-A6B3-28E930CFDE28}" type="slidenum">
              <a:rPr lang="en-US"/>
              <a:pPr>
                <a:defRPr/>
              </a:pPr>
              <a:t>‹#›</a:t>
            </a:fld>
            <a:endParaRPr lang="en-US" dirty="0"/>
          </a:p>
        </p:txBody>
      </p:sp>
    </p:spTree>
    <p:extLst>
      <p:ext uri="{BB962C8B-B14F-4D97-AF65-F5344CB8AC3E}">
        <p14:creationId xmlns:p14="http://schemas.microsoft.com/office/powerpoint/2010/main" val="2833078158"/>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417AC0-8502-4973-8724-E36F27DFCFE5}" type="datetimeFigureOut">
              <a:rPr lang="en-US"/>
              <a:pPr>
                <a:defRPr/>
              </a:pPr>
              <a:t>2/3/2016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F1D7DB-2CA9-4035-9C6C-83BCA35C9C21}" type="slidenum">
              <a:rPr lang="en-US"/>
              <a:pPr>
                <a:defRPr/>
              </a:pPr>
              <a:t>‹#›</a:t>
            </a:fld>
            <a:endParaRPr lang="en-US" dirty="0"/>
          </a:p>
        </p:txBody>
      </p:sp>
    </p:spTree>
    <p:extLst>
      <p:ext uri="{BB962C8B-B14F-4D97-AF65-F5344CB8AC3E}">
        <p14:creationId xmlns:p14="http://schemas.microsoft.com/office/powerpoint/2010/main" val="97892954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CAA0F4-ABD0-4952-82A5-0068C28AE9C2}" type="datetimeFigureOut">
              <a:rPr lang="en-US"/>
              <a:pPr>
                <a:defRPr/>
              </a:pPr>
              <a:t>2/3/2016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E331A4-9FAD-41FE-AB4C-D079EAB63704}" type="slidenum">
              <a:rPr lang="en-US"/>
              <a:pPr>
                <a:defRPr/>
              </a:pPr>
              <a:t>‹#›</a:t>
            </a:fld>
            <a:endParaRPr lang="en-US" dirty="0"/>
          </a:p>
        </p:txBody>
      </p:sp>
    </p:spTree>
    <p:extLst>
      <p:ext uri="{BB962C8B-B14F-4D97-AF65-F5344CB8AC3E}">
        <p14:creationId xmlns:p14="http://schemas.microsoft.com/office/powerpoint/2010/main" val="86457631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8C832C-13F1-45A6-957B-F8A93AEC6CF3}" type="datetimeFigureOut">
              <a:rPr lang="en-US"/>
              <a:pPr>
                <a:defRPr/>
              </a:pPr>
              <a:t>2/3/2016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59B0A2-DED6-4196-83A6-EFB3CD4BFF4A}" type="slidenum">
              <a:rPr lang="en-US"/>
              <a:pPr>
                <a:defRPr/>
              </a:pPr>
              <a:t>‹#›</a:t>
            </a:fld>
            <a:endParaRPr lang="en-US" dirty="0"/>
          </a:p>
        </p:txBody>
      </p:sp>
    </p:spTree>
    <p:extLst>
      <p:ext uri="{BB962C8B-B14F-4D97-AF65-F5344CB8AC3E}">
        <p14:creationId xmlns:p14="http://schemas.microsoft.com/office/powerpoint/2010/main" val="162578587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8A06CCB-C025-4BEE-915D-68D1D04A5B9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854" r:id="rId1"/>
    <p:sldLayoutId id="2147484855" r:id="rId2"/>
    <p:sldLayoutId id="2147484856" r:id="rId3"/>
    <p:sldLayoutId id="2147484857" r:id="rId4"/>
    <p:sldLayoutId id="2147484858" r:id="rId5"/>
    <p:sldLayoutId id="2147484859" r:id="rId6"/>
    <p:sldLayoutId id="2147484860" r:id="rId7"/>
    <p:sldLayoutId id="2147484861" r:id="rId8"/>
    <p:sldLayoutId id="2147484862" r:id="rId9"/>
    <p:sldLayoutId id="2147484863" r:id="rId10"/>
    <p:sldLayoutId id="2147484864"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843" r:id="rId1"/>
    <p:sldLayoutId id="2147484844" r:id="rId2"/>
    <p:sldLayoutId id="2147484845" r:id="rId3"/>
    <p:sldLayoutId id="2147484846" r:id="rId4"/>
    <p:sldLayoutId id="2147484847" r:id="rId5"/>
    <p:sldLayoutId id="2147484848" r:id="rId6"/>
    <p:sldLayoutId id="2147484849" r:id="rId7"/>
    <p:sldLayoutId id="2147484850" r:id="rId8"/>
    <p:sldLayoutId id="2147484851" r:id="rId9"/>
    <p:sldLayoutId id="2147484852" r:id="rId10"/>
    <p:sldLayoutId id="2147484853" r:id="rId11"/>
  </p:sldLayoutIdLst>
  <p:transition spd="slow">
    <p:fade/>
  </p:transition>
  <p:txStyles>
    <p:titleStyle>
      <a:lvl1pPr algn="ctr" rtl="0" eaLnBrk="0" fontAlgn="base" hangingPunct="0">
        <a:spcBef>
          <a:spcPct val="0"/>
        </a:spcBef>
        <a:spcAft>
          <a:spcPct val="0"/>
        </a:spcAft>
        <a:defRPr sz="44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Arial" charset="0"/>
        </a:defRPr>
      </a:lvl2pPr>
      <a:lvl3pPr algn="ctr" rtl="0" eaLnBrk="0" fontAlgn="base" hangingPunct="0">
        <a:spcBef>
          <a:spcPct val="0"/>
        </a:spcBef>
        <a:spcAft>
          <a:spcPct val="0"/>
        </a:spcAft>
        <a:defRPr sz="4400">
          <a:solidFill>
            <a:schemeClr val="accent1"/>
          </a:solidFill>
          <a:latin typeface="Arial" charset="0"/>
        </a:defRPr>
      </a:lvl3pPr>
      <a:lvl4pPr algn="ctr" rtl="0" eaLnBrk="0" fontAlgn="base" hangingPunct="0">
        <a:spcBef>
          <a:spcPct val="0"/>
        </a:spcBef>
        <a:spcAft>
          <a:spcPct val="0"/>
        </a:spcAft>
        <a:defRPr sz="4400">
          <a:solidFill>
            <a:schemeClr val="accent1"/>
          </a:solidFill>
          <a:latin typeface="Arial" charset="0"/>
        </a:defRPr>
      </a:lvl4pPr>
      <a:lvl5pPr algn="ctr" rtl="0" eaLnBrk="0" fontAlgn="base" hangingPunct="0">
        <a:spcBef>
          <a:spcPct val="0"/>
        </a:spcBef>
        <a:spcAft>
          <a:spcPct val="0"/>
        </a:spcAft>
        <a:defRPr sz="4400">
          <a:solidFill>
            <a:schemeClr val="accent1"/>
          </a:solidFill>
          <a:latin typeface="Arial" charset="0"/>
        </a:defRPr>
      </a:lvl5pPr>
      <a:lvl6pPr marL="457200" algn="ctr" rtl="0" fontAlgn="base">
        <a:spcBef>
          <a:spcPct val="0"/>
        </a:spcBef>
        <a:spcAft>
          <a:spcPct val="0"/>
        </a:spcAft>
        <a:defRPr sz="4400">
          <a:solidFill>
            <a:schemeClr val="accent1"/>
          </a:solidFill>
          <a:latin typeface="Arial" charset="0"/>
        </a:defRPr>
      </a:lvl6pPr>
      <a:lvl7pPr marL="914400" algn="ctr" rtl="0" fontAlgn="base">
        <a:spcBef>
          <a:spcPct val="0"/>
        </a:spcBef>
        <a:spcAft>
          <a:spcPct val="0"/>
        </a:spcAft>
        <a:defRPr sz="4400">
          <a:solidFill>
            <a:schemeClr val="accent1"/>
          </a:solidFill>
          <a:latin typeface="Arial" charset="0"/>
        </a:defRPr>
      </a:lvl7pPr>
      <a:lvl8pPr marL="1371600" algn="ctr" rtl="0" fontAlgn="base">
        <a:spcBef>
          <a:spcPct val="0"/>
        </a:spcBef>
        <a:spcAft>
          <a:spcPct val="0"/>
        </a:spcAft>
        <a:defRPr sz="4400">
          <a:solidFill>
            <a:schemeClr val="accent1"/>
          </a:solidFill>
          <a:latin typeface="Arial" charset="0"/>
        </a:defRPr>
      </a:lvl8pPr>
      <a:lvl9pPr marL="1828800" algn="ctr" rtl="0" fontAlgn="base">
        <a:spcBef>
          <a:spcPct val="0"/>
        </a:spcBef>
        <a:spcAft>
          <a:spcPct val="0"/>
        </a:spcAft>
        <a:defRPr sz="4400">
          <a:solidFill>
            <a:schemeClr val="accent1"/>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1"/>
          </a:solidFill>
          <a:latin typeface="+mn-lt"/>
        </a:defRPr>
      </a:lvl2pPr>
      <a:lvl3pPr marL="1143000" indent="-228600" algn="l" rtl="0" eaLnBrk="0" fontAlgn="base" hangingPunct="0">
        <a:spcBef>
          <a:spcPct val="20000"/>
        </a:spcBef>
        <a:spcAft>
          <a:spcPct val="0"/>
        </a:spcAft>
        <a:buChar char="•"/>
        <a:defRPr sz="2400">
          <a:solidFill>
            <a:schemeClr val="accent1"/>
          </a:solidFill>
          <a:latin typeface="+mn-lt"/>
        </a:defRPr>
      </a:lvl3pPr>
      <a:lvl4pPr marL="1600200" indent="-228600" algn="l" rtl="0" eaLnBrk="0" fontAlgn="base" hangingPunct="0">
        <a:spcBef>
          <a:spcPct val="20000"/>
        </a:spcBef>
        <a:spcAft>
          <a:spcPct val="0"/>
        </a:spcAft>
        <a:buChar char="–"/>
        <a:defRPr sz="2000">
          <a:solidFill>
            <a:schemeClr val="accent1"/>
          </a:solidFill>
          <a:latin typeface="+mn-lt"/>
        </a:defRPr>
      </a:lvl4pPr>
      <a:lvl5pPr marL="2057400" indent="-228600" algn="l" rtl="0" eaLnBrk="0" fontAlgn="base" hangingPunct="0">
        <a:spcBef>
          <a:spcPct val="20000"/>
        </a:spcBef>
        <a:spcAft>
          <a:spcPct val="0"/>
        </a:spcAft>
        <a:buChar char="»"/>
        <a:defRPr sz="2000">
          <a:solidFill>
            <a:schemeClr val="accent1"/>
          </a:solidFill>
          <a:latin typeface="+mn-lt"/>
        </a:defRPr>
      </a:lvl5pPr>
      <a:lvl6pPr marL="2514600" indent="-228600" algn="l" rtl="0" fontAlgn="base">
        <a:spcBef>
          <a:spcPct val="20000"/>
        </a:spcBef>
        <a:spcAft>
          <a:spcPct val="0"/>
        </a:spcAft>
        <a:buChar char="»"/>
        <a:defRPr sz="2000">
          <a:solidFill>
            <a:schemeClr val="accent1"/>
          </a:solidFill>
          <a:latin typeface="+mn-lt"/>
        </a:defRPr>
      </a:lvl6pPr>
      <a:lvl7pPr marL="2971800" indent="-228600" algn="l" rtl="0" fontAlgn="base">
        <a:spcBef>
          <a:spcPct val="20000"/>
        </a:spcBef>
        <a:spcAft>
          <a:spcPct val="0"/>
        </a:spcAft>
        <a:buChar char="»"/>
        <a:defRPr sz="2000">
          <a:solidFill>
            <a:schemeClr val="accent1"/>
          </a:solidFill>
          <a:latin typeface="+mn-lt"/>
        </a:defRPr>
      </a:lvl7pPr>
      <a:lvl8pPr marL="3429000" indent="-228600" algn="l" rtl="0" fontAlgn="base">
        <a:spcBef>
          <a:spcPct val="20000"/>
        </a:spcBef>
        <a:spcAft>
          <a:spcPct val="0"/>
        </a:spcAft>
        <a:buChar char="»"/>
        <a:defRPr sz="2000">
          <a:solidFill>
            <a:schemeClr val="accent1"/>
          </a:solidFill>
          <a:latin typeface="+mn-lt"/>
        </a:defRPr>
      </a:lvl8pPr>
      <a:lvl9pPr marL="3886200" indent="-228600" algn="l" rtl="0" fontAlgn="base">
        <a:spcBef>
          <a:spcPct val="20000"/>
        </a:spcBef>
        <a:spcAft>
          <a:spcPct val="0"/>
        </a:spcAft>
        <a:buChar char="»"/>
        <a:defRPr sz="20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mn-lt"/>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mn-lt"/>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latin typeface="+mn-lt"/>
                <a:cs typeface="Arial" charset="0"/>
              </a:defRPr>
            </a:lvl1pPr>
          </a:lstStyle>
          <a:p>
            <a:pPr>
              <a:defRPr/>
            </a:pPr>
            <a:fld id="{E2C54384-777D-4A72-9608-76BAEB94E1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65" r:id="rId1"/>
    <p:sldLayoutId id="2147484866" r:id="rId2"/>
    <p:sldLayoutId id="2147484867" r:id="rId3"/>
    <p:sldLayoutId id="2147484868" r:id="rId4"/>
    <p:sldLayoutId id="2147484869" r:id="rId5"/>
    <p:sldLayoutId id="2147484870" r:id="rId6"/>
    <p:sldLayoutId id="2147484871" r:id="rId7"/>
    <p:sldLayoutId id="2147484872" r:id="rId8"/>
    <p:sldLayoutId id="2147484873" r:id="rId9"/>
    <p:sldLayoutId id="2147484874" r:id="rId10"/>
    <p:sldLayoutId id="2147484875" r:id="rId11"/>
  </p:sldLayoutIdLst>
  <p:transition spd="slow">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2" name="Picture 10" descr="bible-Sunl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9136937" cy="68024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075" name="WordArt 5"/>
          <p:cNvSpPr>
            <a:spLocks noChangeArrowheads="1" noChangeShapeType="1" noTextEdit="1"/>
          </p:cNvSpPr>
          <p:nvPr/>
        </p:nvSpPr>
        <p:spPr bwMode="auto">
          <a:xfrm>
            <a:off x="1620999" y="152400"/>
            <a:ext cx="6000750" cy="1371600"/>
          </a:xfrm>
          <a:prstGeom prst="rect">
            <a:avLst/>
          </a:prstGeom>
        </p:spPr>
        <p:txBody>
          <a:bodyPr wrap="none" fromWordArt="1">
            <a:prstTxWarp prst="textPlain">
              <a:avLst>
                <a:gd name="adj" fmla="val 50000"/>
              </a:avLst>
            </a:prstTxWarp>
            <a:scene3d>
              <a:camera prst="orthographicFront"/>
              <a:lightRig rig="legacyHarsh1" dir="t"/>
            </a:scene3d>
            <a:sp3d extrusionH="430200" prstMaterial="legacyMatte">
              <a:extrusionClr>
                <a:schemeClr val="bg1"/>
              </a:extrusionClr>
            </a:sp3d>
          </a:bodyPr>
          <a:lstStyle/>
          <a:p>
            <a:pPr algn="ctr" eaLnBrk="1" hangingPunct="1">
              <a:defRPr/>
            </a:pPr>
            <a:r>
              <a:rPr lang="en-US" sz="3600" b="0" kern="10" dirty="0">
                <a:ln w="9525">
                  <a:round/>
                  <a:headEnd/>
                  <a:tailEnd/>
                </a:ln>
                <a:solidFill>
                  <a:srgbClr val="0066FF"/>
                </a:solidFill>
                <a:effectLst>
                  <a:glow rad="101600">
                    <a:srgbClr val="FFFF00">
                      <a:alpha val="60000"/>
                    </a:srgbClr>
                  </a:glow>
                </a:effectLst>
                <a:latin typeface="Arial Black"/>
                <a:cs typeface="Arial" charset="0"/>
              </a:rPr>
              <a:t>How To Study</a:t>
            </a:r>
          </a:p>
          <a:p>
            <a:pPr algn="ctr" eaLnBrk="1" hangingPunct="1">
              <a:defRPr/>
            </a:pPr>
            <a:r>
              <a:rPr lang="en-US" sz="3600" b="0" kern="10" dirty="0">
                <a:ln w="9525">
                  <a:round/>
                  <a:headEnd/>
                  <a:tailEnd/>
                </a:ln>
                <a:solidFill>
                  <a:srgbClr val="0066FF"/>
                </a:solidFill>
                <a:effectLst>
                  <a:glow rad="101600">
                    <a:srgbClr val="FFFF00">
                      <a:alpha val="60000"/>
                    </a:srgbClr>
                  </a:glow>
                </a:effectLst>
                <a:latin typeface="Arial Black"/>
                <a:cs typeface="Arial" charset="0"/>
              </a:rPr>
              <a:t>The Bible</a:t>
            </a:r>
          </a:p>
        </p:txBody>
      </p:sp>
      <p:sp>
        <p:nvSpPr>
          <p:cNvPr id="26628" name="TextBox 1"/>
          <p:cNvSpPr txBox="1">
            <a:spLocks noChangeArrowheads="1"/>
          </p:cNvSpPr>
          <p:nvPr/>
        </p:nvSpPr>
        <p:spPr bwMode="auto">
          <a:xfrm>
            <a:off x="5154613" y="1905000"/>
            <a:ext cx="3989387"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har char="•"/>
              <a:defRPr sz="3200">
                <a:solidFill>
                  <a:schemeClr val="accent1"/>
                </a:solidFill>
                <a:latin typeface="Arial" pitchFamily="34" charset="0"/>
              </a:defRPr>
            </a:lvl1pPr>
            <a:lvl2pPr marL="742950" indent="-285750">
              <a:spcBef>
                <a:spcPct val="20000"/>
              </a:spcBef>
              <a:buChar char="–"/>
              <a:defRPr sz="2800">
                <a:solidFill>
                  <a:schemeClr val="accent1"/>
                </a:solidFill>
                <a:latin typeface="Arial" pitchFamily="34" charset="0"/>
              </a:defRPr>
            </a:lvl2pPr>
            <a:lvl3pPr marL="1143000" indent="-228600">
              <a:spcBef>
                <a:spcPct val="20000"/>
              </a:spcBef>
              <a:buChar char="•"/>
              <a:defRPr sz="2400">
                <a:solidFill>
                  <a:schemeClr val="accent1"/>
                </a:solidFill>
                <a:latin typeface="Arial" pitchFamily="34" charset="0"/>
              </a:defRPr>
            </a:lvl3pPr>
            <a:lvl4pPr marL="1600200" indent="-228600">
              <a:spcBef>
                <a:spcPct val="20000"/>
              </a:spcBef>
              <a:buChar char="–"/>
              <a:defRPr sz="2000">
                <a:solidFill>
                  <a:schemeClr val="accent1"/>
                </a:solidFill>
                <a:latin typeface="Arial" pitchFamily="34" charset="0"/>
              </a:defRPr>
            </a:lvl4pPr>
            <a:lvl5pPr marL="2057400" indent="-228600">
              <a:spcBef>
                <a:spcPct val="20000"/>
              </a:spcBef>
              <a:buChar char="»"/>
              <a:defRPr sz="2000">
                <a:solidFill>
                  <a:schemeClr val="accent1"/>
                </a:solidFill>
                <a:latin typeface="Arial" pitchFamily="34" charset="0"/>
              </a:defRPr>
            </a:lvl5pPr>
            <a:lvl6pPr marL="2514600" indent="-228600" eaLnBrk="0" fontAlgn="base" hangingPunct="0">
              <a:spcBef>
                <a:spcPct val="20000"/>
              </a:spcBef>
              <a:spcAft>
                <a:spcPct val="0"/>
              </a:spcAft>
              <a:buChar char="»"/>
              <a:defRPr sz="2000">
                <a:solidFill>
                  <a:schemeClr val="accent1"/>
                </a:solidFill>
                <a:latin typeface="Arial" pitchFamily="34" charset="0"/>
              </a:defRPr>
            </a:lvl6pPr>
            <a:lvl7pPr marL="2971800" indent="-228600" eaLnBrk="0" fontAlgn="base" hangingPunct="0">
              <a:spcBef>
                <a:spcPct val="20000"/>
              </a:spcBef>
              <a:spcAft>
                <a:spcPct val="0"/>
              </a:spcAft>
              <a:buChar char="»"/>
              <a:defRPr sz="2000">
                <a:solidFill>
                  <a:schemeClr val="accent1"/>
                </a:solidFill>
                <a:latin typeface="Arial" pitchFamily="34" charset="0"/>
              </a:defRPr>
            </a:lvl7pPr>
            <a:lvl8pPr marL="3429000" indent="-228600" eaLnBrk="0" fontAlgn="base" hangingPunct="0">
              <a:spcBef>
                <a:spcPct val="20000"/>
              </a:spcBef>
              <a:spcAft>
                <a:spcPct val="0"/>
              </a:spcAft>
              <a:buChar char="»"/>
              <a:defRPr sz="2000">
                <a:solidFill>
                  <a:schemeClr val="accent1"/>
                </a:solidFill>
                <a:latin typeface="Arial" pitchFamily="34" charset="0"/>
              </a:defRPr>
            </a:lvl8pPr>
            <a:lvl9pPr marL="3886200" indent="-228600" eaLnBrk="0" fontAlgn="base" hangingPunct="0">
              <a:spcBef>
                <a:spcPct val="20000"/>
              </a:spcBef>
              <a:spcAft>
                <a:spcPct val="0"/>
              </a:spcAft>
              <a:buChar char="»"/>
              <a:defRPr sz="2000">
                <a:solidFill>
                  <a:schemeClr val="accent1"/>
                </a:solidFill>
                <a:latin typeface="Arial" pitchFamily="34" charset="0"/>
              </a:defRPr>
            </a:lvl9pPr>
          </a:lstStyle>
          <a:p>
            <a:pPr eaLnBrk="1" hangingPunct="1">
              <a:spcBef>
                <a:spcPct val="0"/>
              </a:spcBef>
              <a:buFontTx/>
              <a:buAutoNum type="arabicPeriod"/>
            </a:pPr>
            <a:r>
              <a:rPr lang="en-US" altLang="en-US" b="0">
                <a:solidFill>
                  <a:srgbClr val="FFFFFF"/>
                </a:solidFill>
                <a:cs typeface="Arial" pitchFamily="34" charset="0"/>
              </a:rPr>
              <a:t>Tools Needed</a:t>
            </a:r>
          </a:p>
          <a:p>
            <a:pPr eaLnBrk="1" hangingPunct="1">
              <a:spcBef>
                <a:spcPct val="0"/>
              </a:spcBef>
              <a:buFontTx/>
              <a:buAutoNum type="arabicPeriod"/>
            </a:pPr>
            <a:r>
              <a:rPr lang="en-US" altLang="en-US" b="0">
                <a:solidFill>
                  <a:srgbClr val="FFFFFF"/>
                </a:solidFill>
                <a:cs typeface="Arial" pitchFamily="34" charset="0"/>
              </a:rPr>
              <a:t>Rightly Dividing</a:t>
            </a:r>
          </a:p>
          <a:p>
            <a:pPr eaLnBrk="1" hangingPunct="1">
              <a:spcBef>
                <a:spcPct val="0"/>
              </a:spcBef>
              <a:buFontTx/>
              <a:buAutoNum type="arabicPeriod"/>
            </a:pPr>
            <a:r>
              <a:rPr lang="en-US" altLang="en-US" b="0">
                <a:solidFill>
                  <a:srgbClr val="FFFFFF"/>
                </a:solidFill>
                <a:cs typeface="Arial" pitchFamily="34" charset="0"/>
              </a:rPr>
              <a:t>The Words</a:t>
            </a:r>
          </a:p>
          <a:p>
            <a:pPr eaLnBrk="1" hangingPunct="1">
              <a:spcBef>
                <a:spcPct val="0"/>
              </a:spcBef>
              <a:buFontTx/>
              <a:buAutoNum type="arabicPeriod"/>
            </a:pPr>
            <a:r>
              <a:rPr lang="en-US" altLang="en-US" b="0">
                <a:solidFill>
                  <a:srgbClr val="FFFFFF"/>
                </a:solidFill>
                <a:cs typeface="Arial" pitchFamily="34" charset="0"/>
              </a:rPr>
              <a:t>The Context</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12"/>
          <p:cNvSpPr>
            <a:spLocks noChangeArrowheads="1" noChangeShapeType="1" noTextEdit="1"/>
          </p:cNvSpPr>
          <p:nvPr/>
        </p:nvSpPr>
        <p:spPr bwMode="auto">
          <a:xfrm>
            <a:off x="5437762" y="6752"/>
            <a:ext cx="3200400" cy="866775"/>
          </a:xfrm>
          <a:prstGeom prst="rect">
            <a:avLst/>
          </a:prstGeom>
        </p:spPr>
        <p:txBody>
          <a:bodyPr wrap="none" fromWordArt="1">
            <a:prstTxWarp prst="textPlain">
              <a:avLst>
                <a:gd name="adj" fmla="val 50000"/>
              </a:avLst>
            </a:prstTxWarp>
          </a:bodyPr>
          <a:lstStyle/>
          <a:p>
            <a:pPr algn="ctr">
              <a:defRPr/>
            </a:pP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glow rad="228600">
                    <a:schemeClr val="accent5">
                      <a:satMod val="175000"/>
                      <a:alpha val="40000"/>
                    </a:schemeClr>
                  </a:glow>
                  <a:outerShdw dist="35921" dir="2700000" sy="50000" kx="2115830" algn="bl" rotWithShape="0">
                    <a:srgbClr val="C0C0C0">
                      <a:alpha val="79999"/>
                    </a:srgbClr>
                  </a:outerShdw>
                </a:effectLst>
                <a:latin typeface="Arial Black"/>
              </a:rPr>
              <a:t>Context</a:t>
            </a:r>
          </a:p>
        </p:txBody>
      </p:sp>
      <p:sp>
        <p:nvSpPr>
          <p:cNvPr id="35843" name="TextBox 2"/>
          <p:cNvSpPr txBox="1">
            <a:spLocks noChangeArrowheads="1"/>
          </p:cNvSpPr>
          <p:nvPr/>
        </p:nvSpPr>
        <p:spPr bwMode="auto">
          <a:xfrm>
            <a:off x="304800" y="1981200"/>
            <a:ext cx="85344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a:solidFill>
                  <a:srgbClr val="00FFFF"/>
                </a:solidFill>
              </a:rPr>
              <a:t>Who is Speaking ?</a:t>
            </a:r>
          </a:p>
          <a:p>
            <a:pPr>
              <a:spcBef>
                <a:spcPct val="0"/>
              </a:spcBef>
              <a:buFontTx/>
              <a:buNone/>
            </a:pPr>
            <a:endParaRPr lang="en-US" altLang="en-US" sz="2800" b="0"/>
          </a:p>
          <a:p>
            <a:pPr>
              <a:spcBef>
                <a:spcPct val="0"/>
              </a:spcBef>
              <a:buFontTx/>
              <a:buNone/>
            </a:pPr>
            <a:r>
              <a:rPr lang="en-US" altLang="en-US" sz="2800" b="0"/>
              <a:t>	</a:t>
            </a:r>
            <a:r>
              <a:rPr lang="en-US" altLang="en-US" sz="2800">
                <a:solidFill>
                  <a:srgbClr val="FFFF00"/>
                </a:solidFill>
              </a:rPr>
              <a:t>Gen. 3:4  </a:t>
            </a:r>
            <a:r>
              <a:rPr lang="en-US" altLang="en-US" sz="2800" b="0"/>
              <a:t>“You will not surely die.”</a:t>
            </a:r>
          </a:p>
          <a:p>
            <a:pPr>
              <a:spcBef>
                <a:spcPct val="0"/>
              </a:spcBef>
              <a:buFontTx/>
              <a:buNone/>
            </a:pPr>
            <a:r>
              <a:rPr lang="en-US" altLang="en-US" sz="2800" b="0"/>
              <a:t>	</a:t>
            </a:r>
          </a:p>
          <a:p>
            <a:pPr>
              <a:spcBef>
                <a:spcPct val="0"/>
              </a:spcBef>
              <a:buFontTx/>
              <a:buNone/>
            </a:pPr>
            <a:r>
              <a:rPr lang="en-US" altLang="en-US" sz="2800" b="0">
                <a:solidFill>
                  <a:srgbClr val="FFFF00"/>
                </a:solidFill>
              </a:rPr>
              <a:t>	</a:t>
            </a:r>
            <a:r>
              <a:rPr lang="en-US" altLang="en-US" sz="2800">
                <a:solidFill>
                  <a:srgbClr val="FFFF00"/>
                </a:solidFill>
              </a:rPr>
              <a:t>Matt. 4:9  </a:t>
            </a:r>
            <a:r>
              <a:rPr lang="en-US" altLang="en-US" sz="2800" b="0"/>
              <a:t>“All these things I will give you…”</a:t>
            </a:r>
          </a:p>
          <a:p>
            <a:pPr>
              <a:spcBef>
                <a:spcPct val="0"/>
              </a:spcBef>
              <a:buFontTx/>
              <a:buNone/>
            </a:pPr>
            <a:endParaRPr lang="en-US" altLang="en-US" sz="2800" b="0"/>
          </a:p>
          <a:p>
            <a:pPr>
              <a:spcBef>
                <a:spcPct val="0"/>
              </a:spcBef>
              <a:buFontTx/>
              <a:buNone/>
            </a:pPr>
            <a:r>
              <a:rPr lang="en-US" altLang="en-US" sz="2800" b="0"/>
              <a:t>	</a:t>
            </a:r>
            <a:r>
              <a:rPr lang="en-US" altLang="en-US" sz="2800">
                <a:solidFill>
                  <a:srgbClr val="FFFF00"/>
                </a:solidFill>
              </a:rPr>
              <a:t>Job 2:9    </a:t>
            </a:r>
            <a:r>
              <a:rPr lang="en-US" altLang="en-US" sz="2800" b="0"/>
              <a:t>“Curse God and die!”</a:t>
            </a:r>
          </a:p>
          <a:p>
            <a:pPr>
              <a:spcBef>
                <a:spcPct val="0"/>
              </a:spcBef>
              <a:buFontTx/>
              <a:buNone/>
            </a:pPr>
            <a:endParaRPr lang="en-US" altLang="en-US" sz="2800" b="0"/>
          </a:p>
          <a:p>
            <a:pPr>
              <a:spcBef>
                <a:spcPct val="0"/>
              </a:spcBef>
              <a:buFontTx/>
              <a:buNone/>
            </a:pPr>
            <a:r>
              <a:rPr lang="en-US" altLang="en-US" sz="2800" b="0"/>
              <a:t>	</a:t>
            </a:r>
            <a:r>
              <a:rPr lang="en-US" altLang="en-US" sz="2800">
                <a:solidFill>
                  <a:srgbClr val="FFFF00"/>
                </a:solidFill>
              </a:rPr>
              <a:t>Ps. 14:1   </a:t>
            </a:r>
            <a:r>
              <a:rPr lang="en-US" altLang="en-US" sz="2800" b="0"/>
              <a:t>“There is no God”</a:t>
            </a:r>
          </a:p>
        </p:txBody>
      </p:sp>
      <p:sp>
        <p:nvSpPr>
          <p:cNvPr id="4" name="Rectangle 3"/>
          <p:cNvSpPr/>
          <p:nvPr/>
        </p:nvSpPr>
        <p:spPr>
          <a:xfrm>
            <a:off x="89907" y="0"/>
            <a:ext cx="4982453" cy="769441"/>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dirty="0">
                <a:ln/>
                <a:solidFill>
                  <a:schemeClr val="accent5">
                    <a:tint val="50000"/>
                    <a:satMod val="180000"/>
                  </a:schemeClr>
                </a:solidFill>
                <a:effectLst>
                  <a:glow rad="228600">
                    <a:schemeClr val="accent2">
                      <a:satMod val="175000"/>
                      <a:alpha val="40000"/>
                    </a:schemeClr>
                  </a:glow>
                </a:effectLst>
                <a:latin typeface="Arial" charset="0"/>
              </a:rPr>
              <a:t>How to Determine</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2"/>
          <p:cNvSpPr txBox="1">
            <a:spLocks noChangeArrowheads="1"/>
          </p:cNvSpPr>
          <p:nvPr/>
        </p:nvSpPr>
        <p:spPr bwMode="auto">
          <a:xfrm>
            <a:off x="304800" y="1981200"/>
            <a:ext cx="8839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a:solidFill>
                  <a:srgbClr val="00FFFF"/>
                </a:solidFill>
              </a:rPr>
              <a:t>To whom is the passage addressed ?</a:t>
            </a:r>
          </a:p>
          <a:p>
            <a:pPr>
              <a:spcBef>
                <a:spcPct val="0"/>
              </a:spcBef>
              <a:buFontTx/>
              <a:buNone/>
            </a:pPr>
            <a:endParaRPr lang="en-US" altLang="en-US" sz="2800" b="0"/>
          </a:p>
          <a:p>
            <a:pPr>
              <a:spcBef>
                <a:spcPct val="0"/>
              </a:spcBef>
              <a:buFontTx/>
              <a:buNone/>
            </a:pPr>
            <a:r>
              <a:rPr lang="en-US" altLang="en-US" sz="2800" b="0"/>
              <a:t>	</a:t>
            </a:r>
            <a:r>
              <a:rPr lang="en-US" altLang="en-US" sz="2800">
                <a:solidFill>
                  <a:srgbClr val="FFFF00"/>
                </a:solidFill>
              </a:rPr>
              <a:t>Gen. 6:14  </a:t>
            </a:r>
            <a:r>
              <a:rPr lang="en-US" altLang="en-US" sz="2800" b="0"/>
              <a:t>“Make an ark.”</a:t>
            </a:r>
          </a:p>
          <a:p>
            <a:pPr>
              <a:spcBef>
                <a:spcPct val="0"/>
              </a:spcBef>
              <a:buFontTx/>
              <a:buNone/>
            </a:pPr>
            <a:r>
              <a:rPr lang="en-US" altLang="en-US" sz="2800" b="0"/>
              <a:t>	</a:t>
            </a:r>
          </a:p>
          <a:p>
            <a:pPr>
              <a:spcBef>
                <a:spcPct val="0"/>
              </a:spcBef>
              <a:buFontTx/>
              <a:buNone/>
            </a:pPr>
            <a:r>
              <a:rPr lang="en-US" altLang="en-US" sz="2800" b="0"/>
              <a:t>	</a:t>
            </a:r>
            <a:r>
              <a:rPr lang="en-US" altLang="en-US" sz="2800">
                <a:solidFill>
                  <a:srgbClr val="FFFF00"/>
                </a:solidFill>
              </a:rPr>
              <a:t>Gen. 22:2  </a:t>
            </a:r>
            <a:r>
              <a:rPr lang="en-US" altLang="en-US" sz="2800" b="0"/>
              <a:t>“Take now your son….and offer him”</a:t>
            </a:r>
          </a:p>
          <a:p>
            <a:pPr>
              <a:spcBef>
                <a:spcPct val="0"/>
              </a:spcBef>
              <a:buFontTx/>
              <a:buNone/>
            </a:pPr>
            <a:endParaRPr lang="en-US" altLang="en-US" sz="2800" b="0"/>
          </a:p>
          <a:p>
            <a:pPr>
              <a:spcBef>
                <a:spcPct val="0"/>
              </a:spcBef>
              <a:buFont typeface="Arial" pitchFamily="34" charset="0"/>
              <a:buNone/>
            </a:pPr>
            <a:r>
              <a:rPr lang="en-US" altLang="en-US" sz="2800" b="0"/>
              <a:t>	</a:t>
            </a:r>
            <a:r>
              <a:rPr lang="en-US" altLang="en-US" sz="2800">
                <a:solidFill>
                  <a:srgbClr val="FFFF00"/>
                </a:solidFill>
              </a:rPr>
              <a:t>Jn. 16:13  </a:t>
            </a:r>
            <a:r>
              <a:rPr lang="en-US" altLang="en-US" sz="2800" b="0"/>
              <a:t>“However, when He, the Spirit of truth, 	                  has come, He will guide you into all 			truth”</a:t>
            </a:r>
          </a:p>
        </p:txBody>
      </p:sp>
      <p:sp>
        <p:nvSpPr>
          <p:cNvPr id="5" name="WordArt 12"/>
          <p:cNvSpPr>
            <a:spLocks noChangeArrowheads="1" noChangeShapeType="1" noTextEdit="1"/>
          </p:cNvSpPr>
          <p:nvPr/>
        </p:nvSpPr>
        <p:spPr bwMode="auto">
          <a:xfrm>
            <a:off x="5437762" y="6752"/>
            <a:ext cx="3200400" cy="866775"/>
          </a:xfrm>
          <a:prstGeom prst="rect">
            <a:avLst/>
          </a:prstGeom>
        </p:spPr>
        <p:txBody>
          <a:bodyPr wrap="none" fromWordArt="1">
            <a:prstTxWarp prst="textPlain">
              <a:avLst>
                <a:gd name="adj" fmla="val 50000"/>
              </a:avLst>
            </a:prstTxWarp>
          </a:bodyPr>
          <a:lstStyle/>
          <a:p>
            <a:pPr algn="ctr">
              <a:defRPr/>
            </a:pP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glow rad="228600">
                    <a:schemeClr val="accent5">
                      <a:satMod val="175000"/>
                      <a:alpha val="40000"/>
                    </a:schemeClr>
                  </a:glow>
                  <a:outerShdw dist="35921" dir="2700000" sy="50000" kx="2115830" algn="bl" rotWithShape="0">
                    <a:srgbClr val="C0C0C0">
                      <a:alpha val="79999"/>
                    </a:srgbClr>
                  </a:outerShdw>
                </a:effectLst>
                <a:latin typeface="Arial Black"/>
              </a:rPr>
              <a:t>Context</a:t>
            </a:r>
          </a:p>
        </p:txBody>
      </p:sp>
      <p:sp>
        <p:nvSpPr>
          <p:cNvPr id="6" name="Rectangle 5"/>
          <p:cNvSpPr/>
          <p:nvPr/>
        </p:nvSpPr>
        <p:spPr>
          <a:xfrm>
            <a:off x="89907" y="0"/>
            <a:ext cx="4982453" cy="769441"/>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dirty="0">
                <a:ln/>
                <a:solidFill>
                  <a:schemeClr val="accent5">
                    <a:tint val="50000"/>
                    <a:satMod val="180000"/>
                  </a:schemeClr>
                </a:solidFill>
                <a:effectLst>
                  <a:glow rad="228600">
                    <a:schemeClr val="accent2">
                      <a:satMod val="175000"/>
                      <a:alpha val="40000"/>
                    </a:schemeClr>
                  </a:glow>
                </a:effectLst>
                <a:latin typeface="Arial" charset="0"/>
              </a:rPr>
              <a:t>How to Determine</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2"/>
          <p:cNvSpPr txBox="1">
            <a:spLocks noChangeArrowheads="1"/>
          </p:cNvSpPr>
          <p:nvPr/>
        </p:nvSpPr>
        <p:spPr bwMode="auto">
          <a:xfrm>
            <a:off x="304800" y="1981200"/>
            <a:ext cx="8839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a:solidFill>
                  <a:srgbClr val="00FFFF"/>
                </a:solidFill>
              </a:rPr>
              <a:t>When was the passage written?</a:t>
            </a:r>
          </a:p>
          <a:p>
            <a:pPr>
              <a:spcBef>
                <a:spcPct val="0"/>
              </a:spcBef>
              <a:buFontTx/>
              <a:buNone/>
            </a:pPr>
            <a:endParaRPr lang="en-US" altLang="en-US" b="0">
              <a:solidFill>
                <a:srgbClr val="00FFFF"/>
              </a:solidFill>
            </a:endParaRPr>
          </a:p>
          <a:p>
            <a:pPr>
              <a:spcBef>
                <a:spcPct val="0"/>
              </a:spcBef>
              <a:buFontTx/>
              <a:buNone/>
            </a:pPr>
            <a:r>
              <a:rPr lang="en-US" altLang="en-US">
                <a:solidFill>
                  <a:srgbClr val="00FFFF"/>
                </a:solidFill>
              </a:rPr>
              <a:t>Where are the events taking place ?</a:t>
            </a:r>
          </a:p>
          <a:p>
            <a:pPr>
              <a:spcBef>
                <a:spcPct val="0"/>
              </a:spcBef>
              <a:buFontTx/>
              <a:buNone/>
            </a:pPr>
            <a:endParaRPr lang="en-US" altLang="en-US">
              <a:solidFill>
                <a:srgbClr val="00FFFF"/>
              </a:solidFill>
            </a:endParaRPr>
          </a:p>
          <a:p>
            <a:pPr>
              <a:spcBef>
                <a:spcPct val="0"/>
              </a:spcBef>
              <a:buFontTx/>
              <a:buNone/>
            </a:pPr>
            <a:r>
              <a:rPr lang="en-US" altLang="en-US">
                <a:solidFill>
                  <a:srgbClr val="00FFFF"/>
                </a:solidFill>
              </a:rPr>
              <a:t>What is the subject ?</a:t>
            </a:r>
            <a:endParaRPr lang="en-US" altLang="en-US" sz="2800"/>
          </a:p>
        </p:txBody>
      </p:sp>
      <p:sp>
        <p:nvSpPr>
          <p:cNvPr id="5" name="WordArt 12"/>
          <p:cNvSpPr>
            <a:spLocks noChangeArrowheads="1" noChangeShapeType="1" noTextEdit="1"/>
          </p:cNvSpPr>
          <p:nvPr/>
        </p:nvSpPr>
        <p:spPr bwMode="auto">
          <a:xfrm>
            <a:off x="5437762" y="6752"/>
            <a:ext cx="3200400" cy="866775"/>
          </a:xfrm>
          <a:prstGeom prst="rect">
            <a:avLst/>
          </a:prstGeom>
        </p:spPr>
        <p:txBody>
          <a:bodyPr wrap="none" fromWordArt="1">
            <a:prstTxWarp prst="textPlain">
              <a:avLst>
                <a:gd name="adj" fmla="val 50000"/>
              </a:avLst>
            </a:prstTxWarp>
          </a:bodyPr>
          <a:lstStyle/>
          <a:p>
            <a:pPr algn="ctr">
              <a:defRPr/>
            </a:pP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glow rad="228600">
                    <a:schemeClr val="accent5">
                      <a:satMod val="175000"/>
                      <a:alpha val="40000"/>
                    </a:schemeClr>
                  </a:glow>
                  <a:outerShdw dist="35921" dir="2700000" sy="50000" kx="2115830" algn="bl" rotWithShape="0">
                    <a:srgbClr val="C0C0C0">
                      <a:alpha val="79999"/>
                    </a:srgbClr>
                  </a:outerShdw>
                </a:effectLst>
                <a:latin typeface="Arial Black"/>
              </a:rPr>
              <a:t>Context</a:t>
            </a:r>
          </a:p>
        </p:txBody>
      </p:sp>
      <p:sp>
        <p:nvSpPr>
          <p:cNvPr id="6" name="Rectangle 5"/>
          <p:cNvSpPr/>
          <p:nvPr/>
        </p:nvSpPr>
        <p:spPr>
          <a:xfrm>
            <a:off x="89907" y="0"/>
            <a:ext cx="4982453" cy="769441"/>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dirty="0">
                <a:ln/>
                <a:solidFill>
                  <a:schemeClr val="accent5">
                    <a:tint val="50000"/>
                    <a:satMod val="180000"/>
                  </a:schemeClr>
                </a:solidFill>
                <a:effectLst>
                  <a:glow rad="228600">
                    <a:schemeClr val="accent2">
                      <a:satMod val="175000"/>
                      <a:alpha val="40000"/>
                    </a:schemeClr>
                  </a:glow>
                </a:effectLst>
                <a:latin typeface="Arial" charset="0"/>
              </a:rPr>
              <a:t>How to Determine</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12"/>
          <p:cNvSpPr>
            <a:spLocks noChangeArrowheads="1" noChangeShapeType="1" noTextEdit="1"/>
          </p:cNvSpPr>
          <p:nvPr/>
        </p:nvSpPr>
        <p:spPr bwMode="auto">
          <a:xfrm>
            <a:off x="5410200" y="6752"/>
            <a:ext cx="3200400" cy="866775"/>
          </a:xfrm>
          <a:prstGeom prst="rect">
            <a:avLst/>
          </a:prstGeom>
        </p:spPr>
        <p:txBody>
          <a:bodyPr wrap="none" fromWordArt="1">
            <a:prstTxWarp prst="textPlain">
              <a:avLst>
                <a:gd name="adj" fmla="val 50000"/>
              </a:avLst>
            </a:prstTxWarp>
          </a:bodyPr>
          <a:lstStyle/>
          <a:p>
            <a:pPr algn="ctr">
              <a:defRPr/>
            </a:pP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glow rad="228600">
                    <a:schemeClr val="accent5">
                      <a:satMod val="175000"/>
                      <a:alpha val="40000"/>
                    </a:schemeClr>
                  </a:glow>
                  <a:outerShdw dist="35921" dir="2700000" sy="50000" kx="2115830" algn="bl" rotWithShape="0">
                    <a:srgbClr val="C0C0C0">
                      <a:alpha val="79999"/>
                    </a:srgbClr>
                  </a:outerShdw>
                </a:effectLst>
                <a:latin typeface="Arial Black"/>
              </a:rPr>
              <a:t>Context</a:t>
            </a:r>
          </a:p>
        </p:txBody>
      </p:sp>
      <p:sp>
        <p:nvSpPr>
          <p:cNvPr id="38915" name="TextBox 2"/>
          <p:cNvSpPr txBox="1">
            <a:spLocks noChangeArrowheads="1"/>
          </p:cNvSpPr>
          <p:nvPr/>
        </p:nvSpPr>
        <p:spPr bwMode="auto">
          <a:xfrm>
            <a:off x="304800" y="19812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a:solidFill>
                  <a:srgbClr val="00FFFF"/>
                </a:solidFill>
              </a:rPr>
              <a:t>Young man reading letter</a:t>
            </a:r>
          </a:p>
        </p:txBody>
      </p:sp>
      <p:sp>
        <p:nvSpPr>
          <p:cNvPr id="4" name="Rectangle 3"/>
          <p:cNvSpPr/>
          <p:nvPr/>
        </p:nvSpPr>
        <p:spPr>
          <a:xfrm>
            <a:off x="663569" y="0"/>
            <a:ext cx="3780009" cy="769441"/>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dirty="0">
                <a:ln/>
                <a:solidFill>
                  <a:schemeClr val="accent5">
                    <a:tint val="50000"/>
                    <a:satMod val="180000"/>
                  </a:schemeClr>
                </a:solidFill>
                <a:effectLst>
                  <a:glow rad="228600">
                    <a:schemeClr val="accent2">
                      <a:satMod val="175000"/>
                      <a:alpha val="40000"/>
                    </a:schemeClr>
                  </a:glow>
                </a:effectLst>
                <a:latin typeface="Arial" charset="0"/>
              </a:rPr>
              <a:t>Taking Out of</a:t>
            </a:r>
          </a:p>
        </p:txBody>
      </p:sp>
      <p:sp>
        <p:nvSpPr>
          <p:cNvPr id="38917" name="TextBox 4"/>
          <p:cNvSpPr txBox="1">
            <a:spLocks noChangeArrowheads="1"/>
          </p:cNvSpPr>
          <p:nvPr/>
        </p:nvSpPr>
        <p:spPr bwMode="auto">
          <a:xfrm>
            <a:off x="228600" y="2971800"/>
            <a:ext cx="87630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800" b="0"/>
              <a:t>“Saul has slain his thousands.” </a:t>
            </a:r>
            <a:r>
              <a:rPr lang="en-US" altLang="en-US" sz="2800">
                <a:solidFill>
                  <a:srgbClr val="FFFF00"/>
                </a:solidFill>
              </a:rPr>
              <a:t>1 Sam. 18:7</a:t>
            </a:r>
          </a:p>
          <a:p>
            <a:pPr>
              <a:spcBef>
                <a:spcPct val="0"/>
              </a:spcBef>
              <a:buFontTx/>
              <a:buNone/>
            </a:pPr>
            <a:endParaRPr lang="en-US" altLang="en-US" sz="2800" b="0"/>
          </a:p>
          <a:p>
            <a:pPr>
              <a:spcBef>
                <a:spcPct val="0"/>
              </a:spcBef>
              <a:buFontTx/>
              <a:buNone/>
            </a:pPr>
            <a:r>
              <a:rPr lang="en-US" altLang="en-US" sz="2800" b="0"/>
              <a:t>“Now Saul was consenting to his death” </a:t>
            </a:r>
            <a:r>
              <a:rPr lang="en-US" altLang="en-US" sz="2800">
                <a:solidFill>
                  <a:srgbClr val="FFFF00"/>
                </a:solidFill>
              </a:rPr>
              <a:t>Acts 8:1</a:t>
            </a:r>
          </a:p>
          <a:p>
            <a:pPr>
              <a:spcBef>
                <a:spcPct val="0"/>
              </a:spcBef>
              <a:buFontTx/>
              <a:buNone/>
            </a:pPr>
            <a:endParaRPr lang="en-US" altLang="en-US" sz="2800" b="0"/>
          </a:p>
          <a:p>
            <a:pPr>
              <a:spcBef>
                <a:spcPct val="0"/>
              </a:spcBef>
              <a:buFontTx/>
              <a:buNone/>
            </a:pPr>
            <a:r>
              <a:rPr lang="en-US" altLang="en-US" sz="2800" b="0"/>
              <a:t>	Did Saul kill thousands of Christians?</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2"/>
          <p:cNvSpPr txBox="1">
            <a:spLocks noChangeArrowheads="1"/>
          </p:cNvSpPr>
          <p:nvPr/>
        </p:nvSpPr>
        <p:spPr bwMode="auto">
          <a:xfrm>
            <a:off x="304800" y="19812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a:solidFill>
                  <a:srgbClr val="FFFF00"/>
                </a:solidFill>
              </a:rPr>
              <a:t>Matt. 18:20</a:t>
            </a:r>
          </a:p>
        </p:txBody>
      </p:sp>
      <p:sp>
        <p:nvSpPr>
          <p:cNvPr id="39939" name="TextBox 4"/>
          <p:cNvSpPr txBox="1">
            <a:spLocks noChangeArrowheads="1"/>
          </p:cNvSpPr>
          <p:nvPr/>
        </p:nvSpPr>
        <p:spPr bwMode="auto">
          <a:xfrm>
            <a:off x="304800" y="2954338"/>
            <a:ext cx="8763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 typeface="Wingdings" pitchFamily="2" charset="2"/>
              <a:buChar char="Ø"/>
            </a:pPr>
            <a:r>
              <a:rPr lang="en-US" altLang="en-US" sz="2800" b="0"/>
              <a:t>Section discussing church discipline.</a:t>
            </a:r>
          </a:p>
          <a:p>
            <a:pPr>
              <a:spcBef>
                <a:spcPct val="0"/>
              </a:spcBef>
              <a:buFont typeface="Wingdings" pitchFamily="2" charset="2"/>
              <a:buChar char="Ø"/>
            </a:pPr>
            <a:endParaRPr lang="en-US" altLang="en-US" sz="2800" b="0"/>
          </a:p>
          <a:p>
            <a:pPr>
              <a:spcBef>
                <a:spcPct val="0"/>
              </a:spcBef>
              <a:buFont typeface="Wingdings" pitchFamily="2" charset="2"/>
              <a:buChar char="Ø"/>
            </a:pPr>
            <a:r>
              <a:rPr lang="en-US" altLang="en-US" sz="2800" b="0"/>
              <a:t>Often applied to Christians coming to worship as long as 2 or 3 are present God is in our midst</a:t>
            </a:r>
          </a:p>
          <a:p>
            <a:pPr>
              <a:spcBef>
                <a:spcPct val="0"/>
              </a:spcBef>
              <a:buFont typeface="Wingdings" pitchFamily="2" charset="2"/>
              <a:buChar char="Ø"/>
            </a:pPr>
            <a:endParaRPr lang="en-US" altLang="en-US" sz="2800" b="0"/>
          </a:p>
          <a:p>
            <a:pPr>
              <a:spcBef>
                <a:spcPct val="0"/>
              </a:spcBef>
              <a:buFont typeface="Wingdings" pitchFamily="2" charset="2"/>
              <a:buChar char="Ø"/>
            </a:pPr>
            <a:r>
              <a:rPr lang="en-US" altLang="en-US" sz="2800" b="0"/>
              <a:t>In the context it points out that when discipline is done God’s way He endorses it </a:t>
            </a:r>
          </a:p>
        </p:txBody>
      </p:sp>
      <p:sp>
        <p:nvSpPr>
          <p:cNvPr id="6" name="WordArt 12"/>
          <p:cNvSpPr>
            <a:spLocks noChangeArrowheads="1" noChangeShapeType="1" noTextEdit="1"/>
          </p:cNvSpPr>
          <p:nvPr/>
        </p:nvSpPr>
        <p:spPr bwMode="auto">
          <a:xfrm>
            <a:off x="5410200" y="6752"/>
            <a:ext cx="3200400" cy="866775"/>
          </a:xfrm>
          <a:prstGeom prst="rect">
            <a:avLst/>
          </a:prstGeom>
        </p:spPr>
        <p:txBody>
          <a:bodyPr wrap="none" fromWordArt="1">
            <a:prstTxWarp prst="textPlain">
              <a:avLst>
                <a:gd name="adj" fmla="val 50000"/>
              </a:avLst>
            </a:prstTxWarp>
          </a:bodyPr>
          <a:lstStyle/>
          <a:p>
            <a:pPr algn="ctr">
              <a:defRPr/>
            </a:pP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glow rad="228600">
                    <a:schemeClr val="accent5">
                      <a:satMod val="175000"/>
                      <a:alpha val="40000"/>
                    </a:schemeClr>
                  </a:glow>
                  <a:outerShdw dist="35921" dir="2700000" sy="50000" kx="2115830" algn="bl" rotWithShape="0">
                    <a:srgbClr val="C0C0C0">
                      <a:alpha val="79999"/>
                    </a:srgbClr>
                  </a:outerShdw>
                </a:effectLst>
                <a:latin typeface="Arial Black"/>
              </a:rPr>
              <a:t>Context</a:t>
            </a:r>
          </a:p>
        </p:txBody>
      </p:sp>
      <p:sp>
        <p:nvSpPr>
          <p:cNvPr id="7" name="Rectangle 6"/>
          <p:cNvSpPr/>
          <p:nvPr/>
        </p:nvSpPr>
        <p:spPr>
          <a:xfrm>
            <a:off x="663569" y="0"/>
            <a:ext cx="3780009" cy="769441"/>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dirty="0">
                <a:ln/>
                <a:solidFill>
                  <a:schemeClr val="accent5">
                    <a:tint val="50000"/>
                    <a:satMod val="180000"/>
                  </a:schemeClr>
                </a:solidFill>
                <a:effectLst>
                  <a:glow rad="228600">
                    <a:schemeClr val="accent2">
                      <a:satMod val="175000"/>
                      <a:alpha val="40000"/>
                    </a:schemeClr>
                  </a:glow>
                </a:effectLst>
                <a:latin typeface="Arial" charset="0"/>
              </a:rPr>
              <a:t>Taking Out of</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12"/>
          <p:cNvSpPr>
            <a:spLocks noChangeArrowheads="1" noChangeShapeType="1" noTextEdit="1"/>
          </p:cNvSpPr>
          <p:nvPr/>
        </p:nvSpPr>
        <p:spPr bwMode="auto">
          <a:xfrm>
            <a:off x="5410200" y="384537"/>
            <a:ext cx="3200400" cy="866775"/>
          </a:xfrm>
          <a:prstGeom prst="rect">
            <a:avLst/>
          </a:prstGeom>
        </p:spPr>
        <p:txBody>
          <a:bodyPr wrap="none" fromWordArt="1">
            <a:prstTxWarp prst="textPlain">
              <a:avLst>
                <a:gd name="adj" fmla="val 50000"/>
              </a:avLst>
            </a:prstTxWarp>
          </a:bodyPr>
          <a:lstStyle/>
          <a:p>
            <a:pPr algn="ctr">
              <a:defRPr/>
            </a:pP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glow rad="228600">
                    <a:schemeClr val="accent5">
                      <a:satMod val="175000"/>
                      <a:alpha val="40000"/>
                    </a:schemeClr>
                  </a:glow>
                  <a:outerShdw dist="35921" dir="2700000" sy="50000" kx="2115830" algn="bl" rotWithShape="0">
                    <a:srgbClr val="C0C0C0">
                      <a:alpha val="79999"/>
                    </a:srgbClr>
                  </a:outerShdw>
                </a:effectLst>
                <a:latin typeface="Arial Black"/>
              </a:rPr>
              <a:t>Context</a:t>
            </a:r>
          </a:p>
        </p:txBody>
      </p:sp>
      <p:sp>
        <p:nvSpPr>
          <p:cNvPr id="40963" name="TextBox 2"/>
          <p:cNvSpPr txBox="1">
            <a:spLocks noChangeArrowheads="1"/>
          </p:cNvSpPr>
          <p:nvPr/>
        </p:nvSpPr>
        <p:spPr bwMode="auto">
          <a:xfrm>
            <a:off x="304800" y="1981200"/>
            <a:ext cx="2743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a:solidFill>
                  <a:srgbClr val="FFFF00"/>
                </a:solidFill>
              </a:rPr>
              <a:t>2 Pet. 3:16</a:t>
            </a:r>
          </a:p>
        </p:txBody>
      </p:sp>
      <p:sp>
        <p:nvSpPr>
          <p:cNvPr id="4" name="Rectangle 3"/>
          <p:cNvSpPr/>
          <p:nvPr/>
        </p:nvSpPr>
        <p:spPr>
          <a:xfrm>
            <a:off x="656172" y="0"/>
            <a:ext cx="4075155" cy="1446550"/>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dirty="0">
                <a:ln/>
                <a:solidFill>
                  <a:schemeClr val="accent5">
                    <a:tint val="50000"/>
                    <a:satMod val="180000"/>
                  </a:schemeClr>
                </a:solidFill>
                <a:effectLst>
                  <a:glow rad="228600">
                    <a:schemeClr val="accent3">
                      <a:satMod val="175000"/>
                      <a:alpha val="40000"/>
                    </a:schemeClr>
                  </a:glow>
                </a:effectLst>
                <a:latin typeface="Arial" charset="0"/>
              </a:rPr>
              <a:t>False Doctrine</a:t>
            </a:r>
          </a:p>
          <a:p>
            <a:pPr algn="ctr">
              <a:defRPr/>
            </a:pPr>
            <a:r>
              <a:rPr lang="en-US" dirty="0">
                <a:ln/>
                <a:solidFill>
                  <a:schemeClr val="accent5">
                    <a:tint val="50000"/>
                    <a:satMod val="180000"/>
                  </a:schemeClr>
                </a:solidFill>
                <a:effectLst>
                  <a:glow rad="228600">
                    <a:schemeClr val="accent3">
                      <a:satMod val="175000"/>
                      <a:alpha val="40000"/>
                    </a:schemeClr>
                  </a:glow>
                </a:effectLst>
                <a:latin typeface="Arial" charset="0"/>
              </a:rPr>
              <a:t>Taking Out of</a:t>
            </a:r>
          </a:p>
        </p:txBody>
      </p:sp>
      <p:sp>
        <p:nvSpPr>
          <p:cNvPr id="40965" name="TextBox 4"/>
          <p:cNvSpPr txBox="1">
            <a:spLocks noChangeArrowheads="1"/>
          </p:cNvSpPr>
          <p:nvPr/>
        </p:nvSpPr>
        <p:spPr bwMode="auto">
          <a:xfrm>
            <a:off x="304800" y="4114800"/>
            <a:ext cx="8763000"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nSpc>
                <a:spcPct val="150000"/>
              </a:lnSpc>
              <a:spcBef>
                <a:spcPct val="0"/>
              </a:spcBef>
              <a:buFont typeface="Wingdings" pitchFamily="2" charset="2"/>
              <a:buChar char="Ø"/>
            </a:pPr>
            <a:r>
              <a:rPr lang="en-US" altLang="en-US" sz="2800" b="0"/>
              <a:t>False teachers use scripture</a:t>
            </a:r>
          </a:p>
          <a:p>
            <a:pPr>
              <a:lnSpc>
                <a:spcPct val="150000"/>
              </a:lnSpc>
              <a:spcBef>
                <a:spcPct val="0"/>
              </a:spcBef>
              <a:buFont typeface="Wingdings" pitchFamily="2" charset="2"/>
              <a:buChar char="Ø"/>
            </a:pPr>
            <a:r>
              <a:rPr lang="en-US" altLang="en-US" sz="2800" b="0"/>
              <a:t>They are twisted and taken out of context</a:t>
            </a:r>
          </a:p>
          <a:p>
            <a:pPr>
              <a:lnSpc>
                <a:spcPct val="150000"/>
              </a:lnSpc>
              <a:spcBef>
                <a:spcPct val="0"/>
              </a:spcBef>
              <a:buFont typeface="Wingdings" pitchFamily="2" charset="2"/>
              <a:buChar char="Ø"/>
            </a:pPr>
            <a:r>
              <a:rPr lang="en-US" altLang="en-US" sz="2800" b="0"/>
              <a:t>Most false doctrines can be refuted by the context</a:t>
            </a:r>
          </a:p>
        </p:txBody>
      </p:sp>
      <p:sp>
        <p:nvSpPr>
          <p:cNvPr id="40966" name="TextBox 5"/>
          <p:cNvSpPr txBox="1">
            <a:spLocks noChangeArrowheads="1"/>
          </p:cNvSpPr>
          <p:nvPr/>
        </p:nvSpPr>
        <p:spPr bwMode="auto">
          <a:xfrm>
            <a:off x="3048000" y="1981200"/>
            <a:ext cx="5867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800" b="0"/>
              <a:t>“…they that are unlearned and unstable wrest, as they do also the other scriptures…”</a:t>
            </a:r>
          </a:p>
        </p:txBody>
      </p:sp>
      <p:sp>
        <p:nvSpPr>
          <p:cNvPr id="7" name="Rounded Rectangle 6"/>
          <p:cNvSpPr/>
          <p:nvPr/>
        </p:nvSpPr>
        <p:spPr>
          <a:xfrm>
            <a:off x="4495800" y="2438400"/>
            <a:ext cx="1066800" cy="457200"/>
          </a:xfrm>
          <a:prstGeom prst="roundRect">
            <a:avLst/>
          </a:prstGeom>
          <a:solidFill>
            <a:srgbClr val="00FFFF">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ounded Rectangular Callout 7"/>
          <p:cNvSpPr/>
          <p:nvPr/>
        </p:nvSpPr>
        <p:spPr>
          <a:xfrm>
            <a:off x="6324600" y="2895600"/>
            <a:ext cx="2514600" cy="762000"/>
          </a:xfrm>
          <a:prstGeom prst="wedgeRoundRectCallout">
            <a:avLst>
              <a:gd name="adj1" fmla="val -75768"/>
              <a:gd name="adj2" fmla="val -5795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0" dirty="0">
                <a:cs typeface="Arial" pitchFamily="34" charset="0"/>
              </a:rPr>
              <a:t>Twist, pervert</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WordArt 15"/>
          <p:cNvSpPr>
            <a:spLocks noChangeArrowheads="1" noChangeShapeType="1" noTextEdit="1"/>
          </p:cNvSpPr>
          <p:nvPr/>
        </p:nvSpPr>
        <p:spPr bwMode="auto">
          <a:xfrm>
            <a:off x="903288" y="0"/>
            <a:ext cx="7391400" cy="1143000"/>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Black"/>
              </a:rPr>
              <a:t>Read All the Bible Says</a:t>
            </a:r>
          </a:p>
        </p:txBody>
      </p:sp>
      <p:sp>
        <p:nvSpPr>
          <p:cNvPr id="41987" name="Text Box 18"/>
          <p:cNvSpPr txBox="1">
            <a:spLocks noChangeArrowheads="1"/>
          </p:cNvSpPr>
          <p:nvPr/>
        </p:nvSpPr>
        <p:spPr bwMode="auto">
          <a:xfrm>
            <a:off x="304800" y="3962400"/>
            <a:ext cx="449103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sz="2800" b="0"/>
              <a:t>The partial View</a:t>
            </a:r>
          </a:p>
          <a:p>
            <a:pPr>
              <a:spcBef>
                <a:spcPct val="50000"/>
              </a:spcBef>
              <a:buFontTx/>
              <a:buNone/>
            </a:pPr>
            <a:r>
              <a:rPr lang="en-US" altLang="en-US" sz="2800" b="0"/>
              <a:t>Take the Complete View</a:t>
            </a:r>
          </a:p>
        </p:txBody>
      </p:sp>
      <p:pic>
        <p:nvPicPr>
          <p:cNvPr id="14344" name="Picture 8" descr="http://wordinfo.info/words/images/blindmen-elephant.gif"/>
          <p:cNvPicPr>
            <a:picLocks noChangeAspect="1" noChangeArrowheads="1"/>
          </p:cNvPicPr>
          <p:nvPr/>
        </p:nvPicPr>
        <p:blipFill>
          <a:blip r:embed="rId3" cstate="print">
            <a:extLst/>
          </a:blip>
          <a:srcRect/>
          <a:stretch>
            <a:fillRect/>
          </a:stretch>
        </p:blipFill>
        <p:spPr bwMode="auto">
          <a:xfrm>
            <a:off x="0" y="990600"/>
            <a:ext cx="4916579" cy="2971800"/>
          </a:xfrm>
          <a:prstGeom prst="rect">
            <a:avLst/>
          </a:prstGeom>
          <a:ln>
            <a:noFill/>
          </a:ln>
          <a:effectLst>
            <a:softEdge rad="112500"/>
          </a:effectLst>
          <a:extLst/>
        </p:spPr>
      </p:pic>
      <p:pic>
        <p:nvPicPr>
          <p:cNvPr id="4198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75" y="2590800"/>
            <a:ext cx="3984625"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TextBox 1"/>
          <p:cNvSpPr txBox="1">
            <a:spLocks noChangeArrowheads="1"/>
          </p:cNvSpPr>
          <p:nvPr/>
        </p:nvSpPr>
        <p:spPr bwMode="auto">
          <a:xfrm>
            <a:off x="5768975" y="2886075"/>
            <a:ext cx="2895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800">
                <a:solidFill>
                  <a:schemeClr val="bg1"/>
                </a:solidFill>
              </a:rPr>
              <a:t>“whole counsel      	of God”           	     </a:t>
            </a:r>
            <a:r>
              <a:rPr lang="en-US" altLang="en-US" sz="2400">
                <a:solidFill>
                  <a:srgbClr val="FF0000"/>
                </a:solidFill>
                <a:latin typeface="Arial Narrow" pitchFamily="34" charset="0"/>
              </a:rPr>
              <a:t>Acts 20:27</a:t>
            </a:r>
          </a:p>
        </p:txBody>
      </p:sp>
      <p:sp>
        <p:nvSpPr>
          <p:cNvPr id="3" name="Bevel 2"/>
          <p:cNvSpPr/>
          <p:nvPr/>
        </p:nvSpPr>
        <p:spPr>
          <a:xfrm>
            <a:off x="663575" y="5448300"/>
            <a:ext cx="3505200" cy="10668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Plan of Salvation</a:t>
            </a:r>
          </a:p>
        </p:txBody>
      </p:sp>
      <p:sp>
        <p:nvSpPr>
          <p:cNvPr id="9" name="Bevel 8"/>
          <p:cNvSpPr/>
          <p:nvPr/>
        </p:nvSpPr>
        <p:spPr>
          <a:xfrm>
            <a:off x="4789488" y="5448300"/>
            <a:ext cx="3505200" cy="10668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Acts of Worship</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2" name="Picture 10" descr="bible-Sunl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0"/>
            <a:ext cx="9136937" cy="68024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075" name="WordArt 5"/>
          <p:cNvSpPr>
            <a:spLocks noChangeArrowheads="1" noChangeShapeType="1" noTextEdit="1"/>
          </p:cNvSpPr>
          <p:nvPr/>
        </p:nvSpPr>
        <p:spPr bwMode="auto">
          <a:xfrm>
            <a:off x="1620999" y="152400"/>
            <a:ext cx="6000750" cy="1371600"/>
          </a:xfrm>
          <a:prstGeom prst="rect">
            <a:avLst/>
          </a:prstGeom>
        </p:spPr>
        <p:txBody>
          <a:bodyPr wrap="none" fromWordArt="1">
            <a:prstTxWarp prst="textPlain">
              <a:avLst>
                <a:gd name="adj" fmla="val 50000"/>
              </a:avLst>
            </a:prstTxWarp>
            <a:scene3d>
              <a:camera prst="orthographicFront"/>
              <a:lightRig rig="legacyHarsh1" dir="t"/>
            </a:scene3d>
            <a:sp3d extrusionH="430200" prstMaterial="legacyMatte">
              <a:extrusionClr>
                <a:schemeClr val="bg1"/>
              </a:extrusionClr>
            </a:sp3d>
          </a:bodyPr>
          <a:lstStyle/>
          <a:p>
            <a:pPr algn="ctr" eaLnBrk="1" hangingPunct="1">
              <a:defRPr/>
            </a:pPr>
            <a:r>
              <a:rPr lang="en-US" sz="3600" b="0" kern="10" dirty="0">
                <a:ln w="9525">
                  <a:round/>
                  <a:headEnd/>
                  <a:tailEnd/>
                </a:ln>
                <a:solidFill>
                  <a:srgbClr val="0066FF"/>
                </a:solidFill>
                <a:effectLst>
                  <a:glow rad="101600">
                    <a:srgbClr val="FFFF00">
                      <a:alpha val="60000"/>
                    </a:srgbClr>
                  </a:glow>
                </a:effectLst>
                <a:latin typeface="Arial Black"/>
                <a:cs typeface="Arial" charset="0"/>
              </a:rPr>
              <a:t>How To Study</a:t>
            </a:r>
          </a:p>
          <a:p>
            <a:pPr algn="ctr" eaLnBrk="1" hangingPunct="1">
              <a:defRPr/>
            </a:pPr>
            <a:r>
              <a:rPr lang="en-US" sz="3600" b="0" kern="10" dirty="0">
                <a:ln w="9525">
                  <a:round/>
                  <a:headEnd/>
                  <a:tailEnd/>
                </a:ln>
                <a:solidFill>
                  <a:srgbClr val="0066FF"/>
                </a:solidFill>
                <a:effectLst>
                  <a:glow rad="101600">
                    <a:srgbClr val="FFFF00">
                      <a:alpha val="60000"/>
                    </a:srgbClr>
                  </a:glow>
                </a:effectLst>
                <a:latin typeface="Arial Black"/>
                <a:cs typeface="Arial" charset="0"/>
              </a:rPr>
              <a:t>The Bible</a:t>
            </a:r>
          </a:p>
        </p:txBody>
      </p:sp>
      <p:sp>
        <p:nvSpPr>
          <p:cNvPr id="6" name="Rectangle 5"/>
          <p:cNvSpPr/>
          <p:nvPr/>
        </p:nvSpPr>
        <p:spPr>
          <a:xfrm>
            <a:off x="2374411" y="2293221"/>
            <a:ext cx="4426213" cy="1569660"/>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eaLnBrk="1" fontAlgn="auto" hangingPunct="1">
              <a:spcBef>
                <a:spcPts val="0"/>
              </a:spcBef>
              <a:spcAft>
                <a:spcPts val="0"/>
              </a:spcAft>
              <a:defRPr/>
            </a:pPr>
            <a:r>
              <a:rPr lang="en-US" sz="9600" b="0" kern="0" dirty="0">
                <a:ln/>
                <a:solidFill>
                  <a:srgbClr val="4BACC6">
                    <a:tint val="50000"/>
                    <a:satMod val="180000"/>
                  </a:srgbClr>
                </a:solidFill>
                <a:effectLst>
                  <a:glow rad="228600">
                    <a:srgbClr val="C0504D">
                      <a:satMod val="175000"/>
                      <a:alpha val="40000"/>
                    </a:srgbClr>
                  </a:glow>
                </a:effectLst>
                <a:latin typeface="Arial" charset="0"/>
              </a:rPr>
              <a:t>Context</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1.bp.blogspot.com/_lDcR4SdtuAA/TSlS2BlPTFI/AAAAAAAAG5U/_xQJqpVM0jk/5x7-Psalm%2B119-105-L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0"/>
            <a:ext cx="92154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86000"/>
            <a:ext cx="3262433" cy="923330"/>
          </a:xfrm>
          <a:prstGeom prst="rect">
            <a:avLst/>
          </a:prstGeom>
          <a:noFill/>
        </p:spPr>
        <p:txBody>
          <a:bodyPr wrap="none">
            <a:spAutoFit/>
          </a:bodyPr>
          <a:lstStyle/>
          <a:p>
            <a:pPr algn="ctr" eaLnBrk="1" fontAlgn="auto" hangingPunct="1">
              <a:spcBef>
                <a:spcPts val="0"/>
              </a:spcBef>
              <a:spcAft>
                <a:spcPts val="0"/>
              </a:spcAft>
              <a:defRPr/>
            </a:pPr>
            <a:r>
              <a:rPr lang="en-US" sz="5400" dirty="0">
                <a:ln w="31550" cmpd="sng">
                  <a:gradFill>
                    <a:gsLst>
                      <a:gs pos="70000">
                        <a:srgbClr val="F79646">
                          <a:shade val="50000"/>
                          <a:satMod val="190000"/>
                        </a:srgbClr>
                      </a:gs>
                      <a:gs pos="0">
                        <a:srgbClr val="F79646">
                          <a:tint val="77000"/>
                          <a:satMod val="180000"/>
                        </a:srgbClr>
                      </a:gs>
                    </a:gsLst>
                    <a:lin ang="5400000"/>
                  </a:gradFill>
                  <a:prstDash val="solid"/>
                </a:ln>
                <a:solidFill>
                  <a:srgbClr val="F79646">
                    <a:tint val="15000"/>
                    <a:satMod val="200000"/>
                  </a:srgbClr>
                </a:solidFill>
                <a:effectLst>
                  <a:outerShdw blurRad="50800" dist="40000" dir="5400000" algn="tl" rotWithShape="0">
                    <a:srgbClr val="000000">
                      <a:shade val="5000"/>
                      <a:satMod val="120000"/>
                      <a:alpha val="33000"/>
                    </a:srgbClr>
                  </a:outerShdw>
                </a:effectLst>
                <a:latin typeface="Arial"/>
                <a:cs typeface="Arial" charset="0"/>
              </a:rPr>
              <a:t>Schedule</a:t>
            </a:r>
          </a:p>
        </p:txBody>
      </p:sp>
      <p:sp>
        <p:nvSpPr>
          <p:cNvPr id="3" name="24-Point Star 2"/>
          <p:cNvSpPr/>
          <p:nvPr/>
        </p:nvSpPr>
        <p:spPr>
          <a:xfrm>
            <a:off x="5334000" y="2133600"/>
            <a:ext cx="2895600" cy="1828800"/>
          </a:xfrm>
          <a:prstGeom prst="star24">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0" dirty="0">
                <a:solidFill>
                  <a:prstClr val="white"/>
                </a:solidFill>
              </a:rPr>
              <a:t>30 minutes</a:t>
            </a:r>
          </a:p>
        </p:txBody>
      </p:sp>
      <p:sp>
        <p:nvSpPr>
          <p:cNvPr id="4" name="TextBox 3"/>
          <p:cNvSpPr txBox="1">
            <a:spLocks noChangeArrowheads="1"/>
          </p:cNvSpPr>
          <p:nvPr/>
        </p:nvSpPr>
        <p:spPr bwMode="auto">
          <a:xfrm>
            <a:off x="533400" y="4114800"/>
            <a:ext cx="7696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800" b="0" dirty="0" smtClean="0">
                <a:solidFill>
                  <a:srgbClr val="FFFF00"/>
                </a:solidFill>
                <a:cs typeface="Arial" charset="0"/>
              </a:rPr>
              <a:t>  5 Minutes </a:t>
            </a:r>
            <a:r>
              <a:rPr lang="en-US" altLang="en-US" sz="2800" b="0" dirty="0" smtClean="0">
                <a:solidFill>
                  <a:srgbClr val="FFFFFF"/>
                </a:solidFill>
                <a:cs typeface="Arial" charset="0"/>
              </a:rPr>
              <a:t>- Review / Preview</a:t>
            </a:r>
          </a:p>
          <a:p>
            <a:pPr eaLnBrk="1" hangingPunct="1">
              <a:spcBef>
                <a:spcPct val="0"/>
              </a:spcBef>
              <a:buFontTx/>
              <a:buNone/>
              <a:defRPr/>
            </a:pPr>
            <a:r>
              <a:rPr lang="en-US" altLang="en-US" sz="2800" b="0" dirty="0" smtClean="0">
                <a:solidFill>
                  <a:srgbClr val="FFFF00"/>
                </a:solidFill>
                <a:cs typeface="Arial" charset="0"/>
              </a:rPr>
              <a:t>15 Minutes </a:t>
            </a:r>
            <a:r>
              <a:rPr lang="en-US" altLang="en-US" sz="2800" b="0" dirty="0" smtClean="0">
                <a:solidFill>
                  <a:srgbClr val="FFFFFF"/>
                </a:solidFill>
                <a:cs typeface="Arial" charset="0"/>
              </a:rPr>
              <a:t>- Rapid Reading</a:t>
            </a:r>
          </a:p>
          <a:p>
            <a:pPr eaLnBrk="1" hangingPunct="1">
              <a:spcBef>
                <a:spcPct val="0"/>
              </a:spcBef>
              <a:buFontTx/>
              <a:buNone/>
              <a:defRPr/>
            </a:pPr>
            <a:r>
              <a:rPr lang="en-US" altLang="en-US" sz="2800" b="0" dirty="0" smtClean="0">
                <a:solidFill>
                  <a:srgbClr val="FFFF00"/>
                </a:solidFill>
                <a:cs typeface="Arial" charset="0"/>
              </a:rPr>
              <a:t>10 Minutes </a:t>
            </a:r>
            <a:r>
              <a:rPr lang="en-US" altLang="en-US" sz="2800" b="0" dirty="0" smtClean="0">
                <a:solidFill>
                  <a:srgbClr val="FFFFFF"/>
                </a:solidFill>
                <a:cs typeface="Arial" charset="0"/>
              </a:rPr>
              <a:t>- Taking Stock</a:t>
            </a:r>
          </a:p>
          <a:p>
            <a:pPr marL="2624138" indent="-388938" eaLnBrk="1" hangingPunct="1">
              <a:spcBef>
                <a:spcPct val="0"/>
              </a:spcBef>
              <a:buFont typeface="Wingdings" panose="05000000000000000000" pitchFamily="2" charset="2"/>
              <a:buChar char="Ø"/>
              <a:defRPr/>
            </a:pPr>
            <a:r>
              <a:rPr lang="en-US" altLang="en-US" sz="2800" b="0" dirty="0" smtClean="0">
                <a:solidFill>
                  <a:srgbClr val="FFFFFF"/>
                </a:solidFill>
                <a:cs typeface="Arial" charset="0"/>
              </a:rPr>
              <a:t>Look up words</a:t>
            </a:r>
          </a:p>
          <a:p>
            <a:pPr marL="2624138" indent="-388938" eaLnBrk="1" hangingPunct="1">
              <a:spcBef>
                <a:spcPct val="0"/>
              </a:spcBef>
              <a:buFont typeface="Wingdings" panose="05000000000000000000" pitchFamily="2" charset="2"/>
              <a:buChar char="Ø"/>
              <a:defRPr/>
            </a:pPr>
            <a:r>
              <a:rPr lang="en-US" altLang="en-US" sz="2800" b="0" dirty="0" smtClean="0">
                <a:solidFill>
                  <a:srgbClr val="FFFFFF"/>
                </a:solidFill>
                <a:cs typeface="Arial" charset="0"/>
              </a:rPr>
              <a:t>Re-read parts</a:t>
            </a:r>
          </a:p>
          <a:p>
            <a:pPr marL="2624138" indent="-388938" eaLnBrk="1" hangingPunct="1">
              <a:spcBef>
                <a:spcPct val="0"/>
              </a:spcBef>
              <a:buFont typeface="Wingdings" panose="05000000000000000000" pitchFamily="2" charset="2"/>
              <a:buChar char="Ø"/>
              <a:defRPr/>
            </a:pPr>
            <a:r>
              <a:rPr lang="en-US" altLang="en-US" sz="2800" b="0" dirty="0" smtClean="0">
                <a:solidFill>
                  <a:srgbClr val="FFFFFF"/>
                </a:solidFill>
                <a:cs typeface="Arial" charset="0"/>
              </a:rPr>
              <a:t>Summarize, Meditate</a:t>
            </a:r>
          </a:p>
        </p:txBody>
      </p:sp>
      <p:sp>
        <p:nvSpPr>
          <p:cNvPr id="5" name="Rectangle 4"/>
          <p:cNvSpPr/>
          <p:nvPr/>
        </p:nvSpPr>
        <p:spPr>
          <a:xfrm>
            <a:off x="1830695" y="0"/>
            <a:ext cx="5426486" cy="1323439"/>
          </a:xfrm>
          <a:prstGeom prst="rect">
            <a:avLst/>
          </a:prstGeom>
          <a:noFill/>
        </p:spPr>
        <p:txBody>
          <a:bodyPr wrap="none">
            <a:spAutoFit/>
            <a:scene3d>
              <a:camera prst="orthographicFront"/>
              <a:lightRig rig="soft" dir="tl">
                <a:rot lat="0" lon="0" rev="0"/>
              </a:lightRig>
            </a:scene3d>
            <a:sp3d extrusionH="57150" contourW="25400" prstMaterial="matte">
              <a:bevelT w="25400" h="55880" prst="convex"/>
              <a:contourClr>
                <a:schemeClr val="accent2">
                  <a:tint val="20000"/>
                </a:schemeClr>
              </a:contourClr>
            </a:sp3d>
          </a:bodyPr>
          <a:lstStyle/>
          <a:p>
            <a:pPr algn="ctr" eaLnBrk="1" fontAlgn="auto" hangingPunct="1">
              <a:spcBef>
                <a:spcPts val="0"/>
              </a:spcBef>
              <a:spcAft>
                <a:spcPts val="0"/>
              </a:spcAft>
              <a:defRPr/>
            </a:pPr>
            <a:r>
              <a:rPr lang="en-US" sz="4000" kern="0" spc="50" dirty="0">
                <a:ln w="11430"/>
                <a:gradFill>
                  <a:gsLst>
                    <a:gs pos="25000">
                      <a:srgbClr val="9F2936">
                        <a:satMod val="155000"/>
                      </a:srgbClr>
                    </a:gs>
                    <a:gs pos="100000">
                      <a:srgbClr val="9F2936">
                        <a:shade val="45000"/>
                        <a:satMod val="165000"/>
                      </a:srgbClr>
                    </a:gs>
                  </a:gsLst>
                  <a:lin ang="5400000"/>
                </a:gradFill>
                <a:effectLst>
                  <a:glow rad="101600">
                    <a:srgbClr val="FFFF00">
                      <a:alpha val="60000"/>
                    </a:srgbClr>
                  </a:glow>
                  <a:outerShdw blurRad="76200" dist="50800" dir="5400000" algn="tl" rotWithShape="0">
                    <a:srgbClr val="000000">
                      <a:alpha val="65000"/>
                    </a:srgbClr>
                  </a:outerShdw>
                </a:effectLst>
                <a:latin typeface="Arial Black" pitchFamily="34" charset="0"/>
                <a:cs typeface="Arial" charset="0"/>
              </a:rPr>
              <a:t>Suggestions For </a:t>
            </a:r>
          </a:p>
          <a:p>
            <a:pPr algn="ctr" eaLnBrk="1" fontAlgn="auto" hangingPunct="1">
              <a:spcBef>
                <a:spcPts val="0"/>
              </a:spcBef>
              <a:spcAft>
                <a:spcPts val="0"/>
              </a:spcAft>
              <a:defRPr/>
            </a:pPr>
            <a:r>
              <a:rPr lang="en-US" sz="4000" kern="0" spc="50" dirty="0">
                <a:ln w="11430"/>
                <a:gradFill>
                  <a:gsLst>
                    <a:gs pos="25000">
                      <a:srgbClr val="9F2936">
                        <a:satMod val="155000"/>
                      </a:srgbClr>
                    </a:gs>
                    <a:gs pos="100000">
                      <a:srgbClr val="9F2936">
                        <a:shade val="45000"/>
                        <a:satMod val="165000"/>
                      </a:srgbClr>
                    </a:gs>
                  </a:gsLst>
                  <a:lin ang="5400000"/>
                </a:gradFill>
                <a:effectLst>
                  <a:glow rad="101600">
                    <a:srgbClr val="FFFF00">
                      <a:alpha val="60000"/>
                    </a:srgbClr>
                  </a:glow>
                  <a:outerShdw blurRad="76200" dist="50800" dir="5400000" algn="tl" rotWithShape="0">
                    <a:srgbClr val="000000">
                      <a:alpha val="65000"/>
                    </a:srgbClr>
                  </a:outerShdw>
                </a:effectLst>
                <a:latin typeface="Arial Black" pitchFamily="34" charset="0"/>
                <a:cs typeface="Arial" charset="0"/>
              </a:rPr>
              <a:t>Studying the Bible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0"/>
            <a:ext cx="8686800" cy="3970338"/>
          </a:xfrm>
          <a:prstGeom prst="rect">
            <a:avLst/>
          </a:prstGeom>
          <a:noFill/>
        </p:spPr>
        <p:txBody>
          <a:bodyPr>
            <a:spAutoFit/>
          </a:bodyPr>
          <a:lstStyle/>
          <a:p>
            <a:pPr>
              <a:defRPr/>
            </a:pPr>
            <a:r>
              <a:rPr lang="en-US" sz="2800" b="0" dirty="0">
                <a:solidFill>
                  <a:schemeClr val="tx1"/>
                </a:solidFill>
                <a:latin typeface="Arial" charset="0"/>
              </a:rPr>
              <a:t>“So they read in the book in the law of God distinctly, and </a:t>
            </a:r>
            <a:r>
              <a:rPr lang="en-US" sz="2800" b="0" u="sng" dirty="0">
                <a:solidFill>
                  <a:schemeClr val="tx1"/>
                </a:solidFill>
                <a:latin typeface="Arial" charset="0"/>
              </a:rPr>
              <a:t>gave the sense</a:t>
            </a:r>
            <a:r>
              <a:rPr lang="en-US" sz="2800" b="0" dirty="0">
                <a:solidFill>
                  <a:schemeClr val="tx1"/>
                </a:solidFill>
                <a:latin typeface="Arial" charset="0"/>
              </a:rPr>
              <a:t>, and caused them to </a:t>
            </a:r>
            <a:r>
              <a:rPr lang="en-US" sz="2800" b="0" u="sng" dirty="0">
                <a:solidFill>
                  <a:schemeClr val="tx1"/>
                </a:solidFill>
                <a:latin typeface="Arial" charset="0"/>
              </a:rPr>
              <a:t>understand</a:t>
            </a:r>
            <a:r>
              <a:rPr lang="en-US" sz="2800" b="0" dirty="0">
                <a:solidFill>
                  <a:schemeClr val="tx1"/>
                </a:solidFill>
                <a:latin typeface="Arial" charset="0"/>
              </a:rPr>
              <a:t> the reading.”</a:t>
            </a:r>
          </a:p>
          <a:p>
            <a:pPr>
              <a:defRPr/>
            </a:pPr>
            <a:r>
              <a:rPr lang="en-US" sz="2800" b="0" dirty="0">
                <a:solidFill>
                  <a:schemeClr val="tx1"/>
                </a:solidFill>
                <a:latin typeface="Arial" charset="0"/>
              </a:rPr>
              <a:t>						 </a:t>
            </a:r>
            <a:r>
              <a:rPr lang="en-US" sz="2800" dirty="0">
                <a:solidFill>
                  <a:srgbClr val="FFFF00"/>
                </a:solidFill>
                <a:latin typeface="Arial" charset="0"/>
              </a:rPr>
              <a:t>Neh. 8:8 </a:t>
            </a:r>
          </a:p>
          <a:p>
            <a:pPr marL="914400" lvl="1" indent="-457200">
              <a:buFont typeface="Wingdings" pitchFamily="2" charset="2"/>
              <a:buChar char="q"/>
              <a:defRPr/>
            </a:pPr>
            <a:endParaRPr lang="en-US" sz="2800" b="0" dirty="0">
              <a:solidFill>
                <a:schemeClr val="tx1"/>
              </a:solidFill>
              <a:latin typeface="Arial" charset="0"/>
            </a:endParaRPr>
          </a:p>
          <a:p>
            <a:pPr marL="914400" lvl="1" indent="-457200">
              <a:buFont typeface="Wingdings" panose="05000000000000000000" pitchFamily="2" charset="2"/>
              <a:buChar char="Ø"/>
              <a:defRPr/>
            </a:pPr>
            <a:endParaRPr lang="en-US" sz="2800" b="0" dirty="0">
              <a:solidFill>
                <a:schemeClr val="tx1"/>
              </a:solidFill>
              <a:latin typeface="Arial" charset="0"/>
            </a:endParaRPr>
          </a:p>
          <a:p>
            <a:pPr marL="914400" lvl="1" indent="-457200">
              <a:buFont typeface="Wingdings" panose="05000000000000000000" pitchFamily="2" charset="2"/>
              <a:buChar char="Ø"/>
              <a:defRPr/>
            </a:pPr>
            <a:r>
              <a:rPr lang="en-US" sz="2800" b="0" dirty="0">
                <a:solidFill>
                  <a:schemeClr val="tx1"/>
                </a:solidFill>
                <a:latin typeface="Arial" charset="0"/>
              </a:rPr>
              <a:t>“gave the sense” – meaning of Hebrew words</a:t>
            </a:r>
          </a:p>
          <a:p>
            <a:pPr marL="457200" indent="-457200">
              <a:buFont typeface="Wingdings" panose="05000000000000000000" pitchFamily="2" charset="2"/>
              <a:buChar char="Ø"/>
              <a:defRPr/>
            </a:pPr>
            <a:endParaRPr lang="en-US" sz="2800" b="0" dirty="0">
              <a:solidFill>
                <a:schemeClr val="tx1"/>
              </a:solidFill>
              <a:latin typeface="Arial" charset="0"/>
            </a:endParaRPr>
          </a:p>
          <a:p>
            <a:pPr marL="914400" lvl="1" indent="-457200">
              <a:buFont typeface="Wingdings" panose="05000000000000000000" pitchFamily="2" charset="2"/>
              <a:buChar char="Ø"/>
              <a:defRPr/>
            </a:pPr>
            <a:r>
              <a:rPr lang="en-US" sz="2800" b="0" dirty="0">
                <a:solidFill>
                  <a:schemeClr val="tx1"/>
                </a:solidFill>
                <a:latin typeface="Arial" charset="0"/>
              </a:rPr>
              <a:t>“understand” – to separate mentally</a:t>
            </a:r>
          </a:p>
        </p:txBody>
      </p:sp>
      <p:sp>
        <p:nvSpPr>
          <p:cNvPr id="4" name="Rectangle 3"/>
          <p:cNvSpPr/>
          <p:nvPr/>
        </p:nvSpPr>
        <p:spPr>
          <a:xfrm>
            <a:off x="2574942" y="-28490"/>
            <a:ext cx="3337773" cy="1107996"/>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sz="6600" dirty="0">
                <a:ln/>
                <a:solidFill>
                  <a:schemeClr val="accent5">
                    <a:tint val="50000"/>
                    <a:satMod val="180000"/>
                  </a:schemeClr>
                </a:solidFill>
                <a:effectLst>
                  <a:glow rad="228600">
                    <a:schemeClr val="accent2">
                      <a:satMod val="175000"/>
                      <a:alpha val="40000"/>
                    </a:schemeClr>
                  </a:glow>
                </a:effectLst>
                <a:latin typeface="Arial" charset="0"/>
              </a:rPr>
              <a:t>Context</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4"/>
          <p:cNvGrpSpPr>
            <a:grpSpLocks/>
          </p:cNvGrpSpPr>
          <p:nvPr/>
        </p:nvGrpSpPr>
        <p:grpSpPr bwMode="auto">
          <a:xfrm>
            <a:off x="-1447800" y="152400"/>
            <a:ext cx="12268200" cy="1676400"/>
            <a:chOff x="-1008" y="0"/>
            <a:chExt cx="7728" cy="1056"/>
          </a:xfrm>
        </p:grpSpPr>
        <p:pic>
          <p:nvPicPr>
            <p:cNvPr id="46102" name="Picture 5" descr="so01898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 y="0"/>
              <a:ext cx="7728"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6"/>
            <p:cNvSpPr txBox="1">
              <a:spLocks noChangeArrowheads="1"/>
            </p:cNvSpPr>
            <p:nvPr/>
          </p:nvSpPr>
          <p:spPr bwMode="auto">
            <a:xfrm>
              <a:off x="336" y="240"/>
              <a:ext cx="5184" cy="634"/>
            </a:xfrm>
            <a:prstGeom prst="rect">
              <a:avLst/>
            </a:prstGeom>
            <a:noFill/>
            <a:ln w="9525">
              <a:noFill/>
              <a:miter lim="800000"/>
              <a:headEnd/>
              <a:tailEnd/>
            </a:ln>
            <a:effectLst/>
          </p:spPr>
          <p:txBody>
            <a:bodyPr>
              <a:spAutoFit/>
            </a:bodyPr>
            <a:lstStyle/>
            <a:p>
              <a:pPr algn="ctr">
                <a:spcBef>
                  <a:spcPct val="50000"/>
                </a:spcBef>
                <a:defRPr/>
              </a:pPr>
              <a:r>
                <a:rPr lang="en-US" sz="6000" dirty="0">
                  <a:solidFill>
                    <a:srgbClr val="FF0000"/>
                  </a:solidFill>
                  <a:effectLst>
                    <a:outerShdw blurRad="38100" dist="38100" dir="2700000" algn="tl">
                      <a:srgbClr val="C0C0C0"/>
                    </a:outerShdw>
                  </a:effectLst>
                  <a:latin typeface="Tempus Sans ITC" pitchFamily="82" charset="0"/>
                  <a:cs typeface="Arial" pitchFamily="34" charset="0"/>
                </a:rPr>
                <a:t>Salvation	</a:t>
              </a:r>
            </a:p>
          </p:txBody>
        </p:sp>
        <p:sp>
          <p:nvSpPr>
            <p:cNvPr id="46104" name="Text Box 7"/>
            <p:cNvSpPr txBox="1">
              <a:spLocks noChangeArrowheads="1"/>
            </p:cNvSpPr>
            <p:nvPr/>
          </p:nvSpPr>
          <p:spPr bwMode="auto">
            <a:xfrm>
              <a:off x="1056" y="624"/>
              <a:ext cx="34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50000"/>
                </a:spcBef>
                <a:buFontTx/>
                <a:buNone/>
              </a:pPr>
              <a:endParaRPr lang="en-US" altLang="en-US" sz="3600">
                <a:solidFill>
                  <a:schemeClr val="hlink"/>
                </a:solidFill>
                <a:latin typeface="Tempus Sans ITC" pitchFamily="82" charset="0"/>
              </a:endParaRPr>
            </a:p>
          </p:txBody>
        </p:sp>
      </p:grpSp>
      <p:grpSp>
        <p:nvGrpSpPr>
          <p:cNvPr id="46083" name="Group 9"/>
          <p:cNvGrpSpPr>
            <a:grpSpLocks/>
          </p:cNvGrpSpPr>
          <p:nvPr/>
        </p:nvGrpSpPr>
        <p:grpSpPr bwMode="auto">
          <a:xfrm>
            <a:off x="304800" y="2590800"/>
            <a:ext cx="8991600" cy="579438"/>
            <a:chOff x="96" y="1660"/>
            <a:chExt cx="5856" cy="365"/>
          </a:xfrm>
        </p:grpSpPr>
        <p:sp>
          <p:nvSpPr>
            <p:cNvPr id="46100" name="Text Box 10"/>
            <p:cNvSpPr txBox="1">
              <a:spLocks noChangeArrowheads="1"/>
            </p:cNvSpPr>
            <p:nvPr/>
          </p:nvSpPr>
          <p:spPr bwMode="auto">
            <a:xfrm>
              <a:off x="480" y="1660"/>
              <a:ext cx="54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a:latin typeface="Tempus Sans ITC" pitchFamily="82" charset="0"/>
                </a:rPr>
                <a:t>Hear the gospel 		(Rom. 10:17)</a:t>
              </a:r>
            </a:p>
          </p:txBody>
        </p:sp>
        <p:sp>
          <p:nvSpPr>
            <p:cNvPr id="46101" name="AutoShape 11"/>
            <p:cNvSpPr>
              <a:spLocks noChangeArrowheads="1"/>
            </p:cNvSpPr>
            <p:nvPr/>
          </p:nvSpPr>
          <p:spPr bwMode="auto">
            <a:xfrm>
              <a:off x="96" y="1728"/>
              <a:ext cx="336" cy="240"/>
            </a:xfrm>
            <a:prstGeom prst="horizontalScroll">
              <a:avLst>
                <a:gd name="adj" fmla="val 12500"/>
              </a:avLst>
            </a:prstGeom>
            <a:solidFill>
              <a:srgbClr val="FFCC99"/>
            </a:solidFill>
            <a:ln w="25400">
              <a:solidFill>
                <a:schemeClr val="tx1"/>
              </a:solidFill>
              <a:round/>
              <a:headEnd/>
              <a:tailEnd/>
            </a:ln>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grpSp>
      <p:grpSp>
        <p:nvGrpSpPr>
          <p:cNvPr id="46084" name="Group 12"/>
          <p:cNvGrpSpPr>
            <a:grpSpLocks/>
          </p:cNvGrpSpPr>
          <p:nvPr/>
        </p:nvGrpSpPr>
        <p:grpSpPr bwMode="auto">
          <a:xfrm>
            <a:off x="304800" y="3124200"/>
            <a:ext cx="8991600" cy="579438"/>
            <a:chOff x="96" y="1660"/>
            <a:chExt cx="5856" cy="365"/>
          </a:xfrm>
        </p:grpSpPr>
        <p:sp>
          <p:nvSpPr>
            <p:cNvPr id="46098" name="Text Box 13"/>
            <p:cNvSpPr txBox="1">
              <a:spLocks noChangeArrowheads="1"/>
            </p:cNvSpPr>
            <p:nvPr/>
          </p:nvSpPr>
          <p:spPr bwMode="auto">
            <a:xfrm>
              <a:off x="480" y="1660"/>
              <a:ext cx="54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a:latin typeface="Tempus Sans ITC" pitchFamily="82" charset="0"/>
                </a:rPr>
                <a:t>Believe In Jesus		         (Jn. 8:24)</a:t>
              </a:r>
            </a:p>
          </p:txBody>
        </p:sp>
        <p:sp>
          <p:nvSpPr>
            <p:cNvPr id="46099" name="AutoShape 14"/>
            <p:cNvSpPr>
              <a:spLocks noChangeArrowheads="1"/>
            </p:cNvSpPr>
            <p:nvPr/>
          </p:nvSpPr>
          <p:spPr bwMode="auto">
            <a:xfrm>
              <a:off x="96" y="1728"/>
              <a:ext cx="336" cy="240"/>
            </a:xfrm>
            <a:prstGeom prst="horizontalScroll">
              <a:avLst>
                <a:gd name="adj" fmla="val 12500"/>
              </a:avLst>
            </a:prstGeom>
            <a:solidFill>
              <a:srgbClr val="FFCC99"/>
            </a:solidFill>
            <a:ln w="25400">
              <a:solidFill>
                <a:schemeClr val="tx1"/>
              </a:solidFill>
              <a:round/>
              <a:headEnd/>
              <a:tailEnd/>
            </a:ln>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grpSp>
      <p:grpSp>
        <p:nvGrpSpPr>
          <p:cNvPr id="46085" name="Group 15"/>
          <p:cNvGrpSpPr>
            <a:grpSpLocks/>
          </p:cNvGrpSpPr>
          <p:nvPr/>
        </p:nvGrpSpPr>
        <p:grpSpPr bwMode="auto">
          <a:xfrm>
            <a:off x="304800" y="3687763"/>
            <a:ext cx="8991600" cy="579437"/>
            <a:chOff x="96" y="1660"/>
            <a:chExt cx="5856" cy="365"/>
          </a:xfrm>
        </p:grpSpPr>
        <p:sp>
          <p:nvSpPr>
            <p:cNvPr id="46096" name="Text Box 16"/>
            <p:cNvSpPr txBox="1">
              <a:spLocks noChangeArrowheads="1"/>
            </p:cNvSpPr>
            <p:nvPr/>
          </p:nvSpPr>
          <p:spPr bwMode="auto">
            <a:xfrm>
              <a:off x="480" y="1660"/>
              <a:ext cx="54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a:latin typeface="Tempus Sans ITC" pitchFamily="82" charset="0"/>
                </a:rPr>
                <a:t>REPENT of your sins	         (Lk. 13:3)</a:t>
              </a:r>
            </a:p>
          </p:txBody>
        </p:sp>
        <p:sp>
          <p:nvSpPr>
            <p:cNvPr id="46097" name="AutoShape 17"/>
            <p:cNvSpPr>
              <a:spLocks noChangeArrowheads="1"/>
            </p:cNvSpPr>
            <p:nvPr/>
          </p:nvSpPr>
          <p:spPr bwMode="auto">
            <a:xfrm>
              <a:off x="96" y="1728"/>
              <a:ext cx="336" cy="240"/>
            </a:xfrm>
            <a:prstGeom prst="horizontalScroll">
              <a:avLst>
                <a:gd name="adj" fmla="val 12500"/>
              </a:avLst>
            </a:prstGeom>
            <a:solidFill>
              <a:srgbClr val="FFCC99"/>
            </a:solidFill>
            <a:ln w="25400">
              <a:solidFill>
                <a:schemeClr val="tx1"/>
              </a:solidFill>
              <a:round/>
              <a:headEnd/>
              <a:tailEnd/>
            </a:ln>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grpSp>
      <p:grpSp>
        <p:nvGrpSpPr>
          <p:cNvPr id="46086" name="Group 18"/>
          <p:cNvGrpSpPr>
            <a:grpSpLocks/>
          </p:cNvGrpSpPr>
          <p:nvPr/>
        </p:nvGrpSpPr>
        <p:grpSpPr bwMode="auto">
          <a:xfrm>
            <a:off x="304800" y="4221163"/>
            <a:ext cx="8991600" cy="579437"/>
            <a:chOff x="96" y="1660"/>
            <a:chExt cx="5856" cy="365"/>
          </a:xfrm>
        </p:grpSpPr>
        <p:sp>
          <p:nvSpPr>
            <p:cNvPr id="46094" name="Text Box 19"/>
            <p:cNvSpPr txBox="1">
              <a:spLocks noChangeArrowheads="1"/>
            </p:cNvSpPr>
            <p:nvPr/>
          </p:nvSpPr>
          <p:spPr bwMode="auto">
            <a:xfrm>
              <a:off x="480" y="1660"/>
              <a:ext cx="54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a:latin typeface="Tempus Sans ITC" pitchFamily="82" charset="0"/>
                </a:rPr>
                <a:t>Confess your faith		(Matt. 10:32-33)</a:t>
              </a:r>
            </a:p>
          </p:txBody>
        </p:sp>
        <p:sp>
          <p:nvSpPr>
            <p:cNvPr id="46095" name="AutoShape 20"/>
            <p:cNvSpPr>
              <a:spLocks noChangeArrowheads="1"/>
            </p:cNvSpPr>
            <p:nvPr/>
          </p:nvSpPr>
          <p:spPr bwMode="auto">
            <a:xfrm>
              <a:off x="96" y="1728"/>
              <a:ext cx="336" cy="240"/>
            </a:xfrm>
            <a:prstGeom prst="horizontalScroll">
              <a:avLst>
                <a:gd name="adj" fmla="val 12500"/>
              </a:avLst>
            </a:prstGeom>
            <a:solidFill>
              <a:srgbClr val="FFCC99"/>
            </a:solidFill>
            <a:ln w="25400">
              <a:solidFill>
                <a:schemeClr val="tx1"/>
              </a:solidFill>
              <a:round/>
              <a:headEnd/>
              <a:tailEnd/>
            </a:ln>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grpSp>
      <p:grpSp>
        <p:nvGrpSpPr>
          <p:cNvPr id="46087" name="Group 21"/>
          <p:cNvGrpSpPr>
            <a:grpSpLocks/>
          </p:cNvGrpSpPr>
          <p:nvPr/>
        </p:nvGrpSpPr>
        <p:grpSpPr bwMode="auto">
          <a:xfrm>
            <a:off x="304800" y="4754563"/>
            <a:ext cx="9372600" cy="579437"/>
            <a:chOff x="96" y="1660"/>
            <a:chExt cx="5856" cy="365"/>
          </a:xfrm>
        </p:grpSpPr>
        <p:sp>
          <p:nvSpPr>
            <p:cNvPr id="46092" name="Text Box 22"/>
            <p:cNvSpPr txBox="1">
              <a:spLocks noChangeArrowheads="1"/>
            </p:cNvSpPr>
            <p:nvPr/>
          </p:nvSpPr>
          <p:spPr bwMode="auto">
            <a:xfrm>
              <a:off x="480" y="1660"/>
              <a:ext cx="54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a:latin typeface="Tempus Sans ITC" pitchFamily="82" charset="0"/>
                </a:rPr>
                <a:t>Baptized Into Christ	         (Acts 2:38)</a:t>
              </a:r>
            </a:p>
          </p:txBody>
        </p:sp>
        <p:sp>
          <p:nvSpPr>
            <p:cNvPr id="46093" name="AutoShape 23"/>
            <p:cNvSpPr>
              <a:spLocks noChangeArrowheads="1"/>
            </p:cNvSpPr>
            <p:nvPr/>
          </p:nvSpPr>
          <p:spPr bwMode="auto">
            <a:xfrm>
              <a:off x="96" y="1728"/>
              <a:ext cx="336" cy="240"/>
            </a:xfrm>
            <a:prstGeom prst="horizontalScroll">
              <a:avLst>
                <a:gd name="adj" fmla="val 12500"/>
              </a:avLst>
            </a:prstGeom>
            <a:solidFill>
              <a:srgbClr val="FFCC99"/>
            </a:solidFill>
            <a:ln w="25400">
              <a:solidFill>
                <a:schemeClr val="tx1"/>
              </a:solidFill>
              <a:round/>
              <a:headEnd/>
              <a:tailEnd/>
            </a:ln>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grpSp>
      <p:grpSp>
        <p:nvGrpSpPr>
          <p:cNvPr id="46088" name="Group 24"/>
          <p:cNvGrpSpPr>
            <a:grpSpLocks/>
          </p:cNvGrpSpPr>
          <p:nvPr/>
        </p:nvGrpSpPr>
        <p:grpSpPr bwMode="auto">
          <a:xfrm>
            <a:off x="304800" y="6049963"/>
            <a:ext cx="9372600" cy="579437"/>
            <a:chOff x="96" y="1660"/>
            <a:chExt cx="5856" cy="365"/>
          </a:xfrm>
        </p:grpSpPr>
        <p:sp>
          <p:nvSpPr>
            <p:cNvPr id="46090" name="Text Box 25"/>
            <p:cNvSpPr txBox="1">
              <a:spLocks noChangeArrowheads="1"/>
            </p:cNvSpPr>
            <p:nvPr/>
          </p:nvSpPr>
          <p:spPr bwMode="auto">
            <a:xfrm>
              <a:off x="480" y="1660"/>
              <a:ext cx="54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a:latin typeface="Tempus Sans ITC" pitchFamily="82" charset="0"/>
                </a:rPr>
                <a:t>Faithful until death             (Rev. 2:10)</a:t>
              </a:r>
            </a:p>
          </p:txBody>
        </p:sp>
        <p:sp>
          <p:nvSpPr>
            <p:cNvPr id="46091" name="AutoShape 26"/>
            <p:cNvSpPr>
              <a:spLocks noChangeArrowheads="1"/>
            </p:cNvSpPr>
            <p:nvPr/>
          </p:nvSpPr>
          <p:spPr bwMode="auto">
            <a:xfrm>
              <a:off x="96" y="1728"/>
              <a:ext cx="336" cy="240"/>
            </a:xfrm>
            <a:prstGeom prst="horizontalScroll">
              <a:avLst>
                <a:gd name="adj" fmla="val 12500"/>
              </a:avLst>
            </a:prstGeom>
            <a:solidFill>
              <a:srgbClr val="FFCC99"/>
            </a:solidFill>
            <a:ln w="25400">
              <a:solidFill>
                <a:schemeClr val="tx1"/>
              </a:solidFill>
              <a:round/>
              <a:headEnd/>
              <a:tailEnd/>
            </a:ln>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grpSp>
      <p:sp>
        <p:nvSpPr>
          <p:cNvPr id="46089" name="Text Box 27"/>
          <p:cNvSpPr txBox="1">
            <a:spLocks noChangeArrowheads="1"/>
          </p:cNvSpPr>
          <p:nvPr/>
        </p:nvSpPr>
        <p:spPr bwMode="auto">
          <a:xfrm>
            <a:off x="457200" y="5410200"/>
            <a:ext cx="8458200" cy="579438"/>
          </a:xfrm>
          <a:prstGeom prst="rect">
            <a:avLst/>
          </a:prstGeom>
          <a:solidFill>
            <a:srgbClr val="66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50000"/>
              </a:spcBef>
              <a:buFontTx/>
              <a:buNone/>
            </a:pPr>
            <a:r>
              <a:rPr lang="en-US" altLang="en-US">
                <a:solidFill>
                  <a:srgbClr val="FFFF00"/>
                </a:solidFill>
                <a:latin typeface="Tempus Sans ITC" pitchFamily="82" charset="0"/>
              </a:rPr>
              <a:t>REMISSION OF SINS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9"/>
          <p:cNvSpPr txBox="1">
            <a:spLocks noChangeArrowheads="1"/>
          </p:cNvSpPr>
          <p:nvPr/>
        </p:nvSpPr>
        <p:spPr bwMode="auto">
          <a:xfrm>
            <a:off x="369888" y="2668588"/>
            <a:ext cx="8382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b="0"/>
              <a:t>“</a:t>
            </a:r>
            <a:r>
              <a:rPr lang="en-US" altLang="en-US" sz="3600" b="0"/>
              <a:t>The parts of a sentence, paragraph, discussion, that occur just </a:t>
            </a:r>
            <a:r>
              <a:rPr lang="en-US" altLang="en-US" sz="3600" b="0" u="sng"/>
              <a:t>before</a:t>
            </a:r>
            <a:r>
              <a:rPr lang="en-US" altLang="en-US" sz="3600" b="0"/>
              <a:t> and </a:t>
            </a:r>
            <a:r>
              <a:rPr lang="en-US" altLang="en-US" sz="3600" b="0" u="sng"/>
              <a:t>after</a:t>
            </a:r>
            <a:r>
              <a:rPr lang="en-US" altLang="en-US" sz="3600" b="0"/>
              <a:t> a passage.”</a:t>
            </a:r>
          </a:p>
        </p:txBody>
      </p:sp>
      <p:sp>
        <p:nvSpPr>
          <p:cNvPr id="28675" name="TextBox 3"/>
          <p:cNvSpPr txBox="1">
            <a:spLocks noChangeArrowheads="1"/>
          </p:cNvSpPr>
          <p:nvPr/>
        </p:nvSpPr>
        <p:spPr bwMode="auto">
          <a:xfrm>
            <a:off x="206375" y="1714500"/>
            <a:ext cx="853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800" b="0"/>
              <a:t>From 2 Words =  “TO WEAVE TOGETHER”</a:t>
            </a:r>
          </a:p>
        </p:txBody>
      </p:sp>
      <p:sp>
        <p:nvSpPr>
          <p:cNvPr id="5" name="Rectangle 4"/>
          <p:cNvSpPr/>
          <p:nvPr/>
        </p:nvSpPr>
        <p:spPr>
          <a:xfrm>
            <a:off x="2574942" y="-28490"/>
            <a:ext cx="3337773" cy="1107996"/>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sz="6600" dirty="0">
                <a:ln/>
                <a:solidFill>
                  <a:schemeClr val="accent5">
                    <a:tint val="50000"/>
                    <a:satMod val="180000"/>
                  </a:schemeClr>
                </a:solidFill>
                <a:effectLst>
                  <a:glow rad="228600">
                    <a:schemeClr val="accent2">
                      <a:satMod val="175000"/>
                      <a:alpha val="40000"/>
                    </a:schemeClr>
                  </a:glow>
                </a:effectLst>
                <a:latin typeface="Arial" charset="0"/>
              </a:rPr>
              <a:t>Context</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354013" y="950913"/>
            <a:ext cx="7620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0"/>
              </a:spcBef>
              <a:buFontTx/>
              <a:buNone/>
            </a:pPr>
            <a:r>
              <a:rPr lang="en-US" altLang="en-US" sz="3600" u="sng">
                <a:solidFill>
                  <a:srgbClr val="00FFFF"/>
                </a:solidFill>
              </a:rPr>
              <a:t>Meaning of Words</a:t>
            </a:r>
          </a:p>
        </p:txBody>
      </p:sp>
      <p:sp>
        <p:nvSpPr>
          <p:cNvPr id="3" name="TextBox 2"/>
          <p:cNvSpPr txBox="1"/>
          <p:nvPr/>
        </p:nvSpPr>
        <p:spPr>
          <a:xfrm>
            <a:off x="354013" y="2170113"/>
            <a:ext cx="8610600" cy="4832350"/>
          </a:xfrm>
          <a:prstGeom prst="rect">
            <a:avLst/>
          </a:prstGeom>
          <a:noFill/>
        </p:spPr>
        <p:txBody>
          <a:bodyPr>
            <a:spAutoFit/>
          </a:bodyPr>
          <a:lstStyle/>
          <a:p>
            <a:pPr marL="457200" indent="-457200">
              <a:buFont typeface="Wingdings" panose="05000000000000000000" pitchFamily="2" charset="2"/>
              <a:buChar char="Ø"/>
              <a:defRPr/>
            </a:pPr>
            <a:r>
              <a:rPr lang="en-US" sz="2800" b="0" dirty="0">
                <a:solidFill>
                  <a:schemeClr val="tx1"/>
                </a:solidFill>
              </a:rPr>
              <a:t>Some always mean the same</a:t>
            </a:r>
          </a:p>
          <a:p>
            <a:pPr marL="457200" indent="-457200">
              <a:buFont typeface="Wingdings" panose="05000000000000000000" pitchFamily="2" charset="2"/>
              <a:buChar char="Ø"/>
              <a:defRPr/>
            </a:pPr>
            <a:endParaRPr lang="en-US" sz="2800" b="0" dirty="0">
              <a:solidFill>
                <a:schemeClr val="tx1"/>
              </a:solidFill>
            </a:endParaRPr>
          </a:p>
          <a:p>
            <a:pPr marL="457200" indent="-457200">
              <a:buFont typeface="Wingdings" panose="05000000000000000000" pitchFamily="2" charset="2"/>
              <a:buChar char="Ø"/>
              <a:defRPr/>
            </a:pPr>
            <a:r>
              <a:rPr lang="en-US" sz="2800" b="0" dirty="0">
                <a:solidFill>
                  <a:schemeClr val="tx1"/>
                </a:solidFill>
              </a:rPr>
              <a:t>Others have multiple meanings</a:t>
            </a:r>
            <a:endParaRPr lang="en-US" sz="2800" b="0" dirty="0">
              <a:solidFill>
                <a:schemeClr val="tx1"/>
              </a:solidFill>
            </a:endParaRPr>
          </a:p>
          <a:p>
            <a:pPr>
              <a:defRPr/>
            </a:pPr>
            <a:endParaRPr lang="en-US" sz="2800" b="0" dirty="0">
              <a:solidFill>
                <a:schemeClr val="tx1"/>
              </a:solidFill>
            </a:endParaRPr>
          </a:p>
          <a:p>
            <a:pPr>
              <a:defRPr/>
            </a:pPr>
            <a:r>
              <a:rPr lang="en-US" sz="2800" b="0" dirty="0">
                <a:solidFill>
                  <a:schemeClr val="tx1"/>
                </a:solidFill>
              </a:rPr>
              <a:t>	“Check”</a:t>
            </a:r>
          </a:p>
          <a:p>
            <a:pPr>
              <a:defRPr/>
            </a:pPr>
            <a:endParaRPr lang="en-US" sz="2800" b="0" dirty="0">
              <a:solidFill>
                <a:schemeClr val="tx1"/>
              </a:solidFill>
            </a:endParaRPr>
          </a:p>
          <a:p>
            <a:pPr marL="457200" indent="-457200">
              <a:buFont typeface="Wingdings" pitchFamily="2" charset="2"/>
              <a:buChar char="ü"/>
              <a:defRPr/>
            </a:pPr>
            <a:r>
              <a:rPr lang="en-US" sz="2800" b="0" dirty="0">
                <a:solidFill>
                  <a:schemeClr val="tx1"/>
                </a:solidFill>
              </a:rPr>
              <a:t>	Mark </a:t>
            </a:r>
          </a:p>
          <a:p>
            <a:pPr marL="457200" indent="-457200">
              <a:buFont typeface="Wingdings" pitchFamily="2" charset="2"/>
              <a:buChar char="ü"/>
              <a:defRPr/>
            </a:pPr>
            <a:endParaRPr lang="en-US" sz="2800" b="0" dirty="0">
              <a:solidFill>
                <a:schemeClr val="tx1"/>
              </a:solidFill>
            </a:endParaRPr>
          </a:p>
          <a:p>
            <a:pPr>
              <a:defRPr/>
            </a:pPr>
            <a:r>
              <a:rPr lang="en-US" sz="2800" b="0" dirty="0">
                <a:solidFill>
                  <a:schemeClr val="tx1"/>
                </a:solidFill>
              </a:rPr>
              <a:t>	establish truth about something	</a:t>
            </a:r>
          </a:p>
          <a:p>
            <a:pPr>
              <a:defRPr/>
            </a:pPr>
            <a:endParaRPr lang="en-US" sz="2800" b="0" dirty="0">
              <a:solidFill>
                <a:schemeClr val="tx1"/>
              </a:solidFill>
            </a:endParaRPr>
          </a:p>
          <a:p>
            <a:pPr>
              <a:defRPr/>
            </a:pPr>
            <a:r>
              <a:rPr lang="en-US" sz="2800" b="0" dirty="0">
                <a:solidFill>
                  <a:schemeClr val="tx1"/>
                </a:solidFill>
              </a:rPr>
              <a:t>	Noun, Verb, Adjective</a:t>
            </a:r>
          </a:p>
        </p:txBody>
      </p:sp>
      <p:pic>
        <p:nvPicPr>
          <p:cNvPr id="29700" name="Picture 2" descr="http://1.bp.blogspot.com/-p-gvECETdes/TkfNvONvbPI/AAAAAAAAB4A/195eq_wiGE8/s1600/blank-check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1638" y="3581400"/>
            <a:ext cx="2971800"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574942" y="-28490"/>
            <a:ext cx="3337773" cy="1107996"/>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sz="6600" dirty="0">
                <a:ln/>
                <a:solidFill>
                  <a:schemeClr val="accent5">
                    <a:tint val="50000"/>
                    <a:satMod val="180000"/>
                  </a:schemeClr>
                </a:solidFill>
                <a:effectLst>
                  <a:glow rad="228600">
                    <a:schemeClr val="accent2">
                      <a:satMod val="175000"/>
                      <a:alpha val="40000"/>
                    </a:schemeClr>
                  </a:glow>
                </a:effectLst>
                <a:latin typeface="Arial" charset="0"/>
              </a:rPr>
              <a:t>Context</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p:cNvSpPr txBox="1">
            <a:spLocks noChangeArrowheads="1"/>
          </p:cNvSpPr>
          <p:nvPr/>
        </p:nvSpPr>
        <p:spPr bwMode="auto">
          <a:xfrm>
            <a:off x="457200" y="1752600"/>
            <a:ext cx="8382000" cy="914400"/>
          </a:xfrm>
          <a:prstGeom prst="rect">
            <a:avLst/>
          </a:prstGeom>
          <a:noFill/>
          <a:ln>
            <a:noFill/>
          </a:ln>
          <a:effectLst/>
          <a:extLst/>
        </p:spPr>
        <p:txBody>
          <a:bodyPr>
            <a:spAutoFit/>
          </a:bodyPr>
          <a:lstStyle/>
          <a:p>
            <a:pPr>
              <a:spcBef>
                <a:spcPct val="50000"/>
              </a:spcBef>
              <a:defRPr/>
            </a:pPr>
            <a:r>
              <a:rPr lang="en-US" sz="5400" u="sng" dirty="0">
                <a:solidFill>
                  <a:schemeClr val="tx1"/>
                </a:solidFill>
                <a:effectLst>
                  <a:outerShdw blurRad="38100" dist="38100" dir="2700000" algn="tl">
                    <a:srgbClr val="C0C0C0"/>
                  </a:outerShdw>
                </a:effectLst>
                <a:latin typeface="Arial" charset="0"/>
              </a:rPr>
              <a:t>Close Context</a:t>
            </a:r>
            <a:endParaRPr lang="en-US" sz="6000" u="sng" dirty="0">
              <a:solidFill>
                <a:schemeClr val="tx1"/>
              </a:solidFill>
              <a:effectLst>
                <a:outerShdw blurRad="38100" dist="38100" dir="2700000" algn="tl">
                  <a:srgbClr val="C0C0C0"/>
                </a:outerShdw>
              </a:effectLst>
              <a:latin typeface="Arial" charset="0"/>
            </a:endParaRPr>
          </a:p>
        </p:txBody>
      </p:sp>
      <p:sp>
        <p:nvSpPr>
          <p:cNvPr id="30723" name="Text Box 10"/>
          <p:cNvSpPr txBox="1">
            <a:spLocks noChangeArrowheads="1"/>
          </p:cNvSpPr>
          <p:nvPr/>
        </p:nvSpPr>
        <p:spPr bwMode="auto">
          <a:xfrm>
            <a:off x="1447800" y="3048000"/>
            <a:ext cx="67818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sz="4400">
                <a:solidFill>
                  <a:srgbClr val="FFFF00"/>
                </a:solidFill>
              </a:rPr>
              <a:t>Sentence</a:t>
            </a:r>
          </a:p>
          <a:p>
            <a:pPr>
              <a:spcBef>
                <a:spcPct val="50000"/>
              </a:spcBef>
              <a:buFontTx/>
              <a:buNone/>
            </a:pPr>
            <a:r>
              <a:rPr lang="en-US" altLang="en-US" sz="4400">
                <a:solidFill>
                  <a:srgbClr val="FFFF00"/>
                </a:solidFill>
              </a:rPr>
              <a:t>Paragraph</a:t>
            </a:r>
          </a:p>
        </p:txBody>
      </p:sp>
      <p:sp>
        <p:nvSpPr>
          <p:cNvPr id="5" name="Rectangle 4"/>
          <p:cNvSpPr/>
          <p:nvPr/>
        </p:nvSpPr>
        <p:spPr>
          <a:xfrm>
            <a:off x="2574942" y="-28490"/>
            <a:ext cx="3337773" cy="1107996"/>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sz="6600" dirty="0">
                <a:ln/>
                <a:solidFill>
                  <a:schemeClr val="accent5">
                    <a:tint val="50000"/>
                    <a:satMod val="180000"/>
                  </a:schemeClr>
                </a:solidFill>
                <a:effectLst>
                  <a:glow rad="228600">
                    <a:schemeClr val="accent2">
                      <a:satMod val="175000"/>
                      <a:alpha val="40000"/>
                    </a:schemeClr>
                  </a:glow>
                </a:effectLst>
                <a:latin typeface="Arial" charset="0"/>
              </a:rPr>
              <a:t>Context</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p:cNvSpPr txBox="1">
            <a:spLocks noChangeArrowheads="1"/>
          </p:cNvSpPr>
          <p:nvPr/>
        </p:nvSpPr>
        <p:spPr bwMode="auto">
          <a:xfrm>
            <a:off x="0" y="1752600"/>
            <a:ext cx="9144000" cy="4832350"/>
          </a:xfrm>
          <a:prstGeom prst="rect">
            <a:avLst/>
          </a:prstGeom>
          <a:noFill/>
          <a:ln>
            <a:noFill/>
          </a:ln>
          <a:effectLst/>
          <a:extLst/>
        </p:spPr>
        <p:txBody>
          <a:bodyPr>
            <a:spAutoFit/>
          </a:bodyPr>
          <a:lstStyle/>
          <a:p>
            <a:pPr marL="342900" indent="-342900">
              <a:buFontTx/>
              <a:buAutoNum type="arabicPlain"/>
              <a:defRPr/>
            </a:pPr>
            <a:r>
              <a:rPr lang="en-US" sz="2800" dirty="0">
                <a:solidFill>
                  <a:schemeClr val="tx1"/>
                </a:solidFill>
                <a:latin typeface="Arial" charset="0"/>
              </a:rPr>
              <a:t>"Judge not, that you be not judged. </a:t>
            </a:r>
          </a:p>
          <a:p>
            <a:pPr>
              <a:defRPr/>
            </a:pPr>
            <a:endParaRPr lang="en-US" sz="2800" dirty="0">
              <a:solidFill>
                <a:schemeClr val="tx1"/>
              </a:solidFill>
              <a:latin typeface="Arial" charset="0"/>
            </a:endParaRPr>
          </a:p>
          <a:p>
            <a:pPr marL="341313" indent="-341313">
              <a:defRPr/>
            </a:pPr>
            <a:r>
              <a:rPr lang="en-US" sz="2800" dirty="0">
                <a:solidFill>
                  <a:schemeClr val="tx1"/>
                </a:solidFill>
                <a:latin typeface="Arial" charset="0"/>
              </a:rPr>
              <a:t>5 First remove the plank from your own eye, and then you will see clearly to remove the   speck from your brother's eye. </a:t>
            </a:r>
          </a:p>
          <a:p>
            <a:pPr>
              <a:defRPr/>
            </a:pPr>
            <a:endParaRPr lang="en-US" sz="2800" dirty="0">
              <a:solidFill>
                <a:schemeClr val="tx1"/>
              </a:solidFill>
              <a:latin typeface="Arial" charset="0"/>
            </a:endParaRPr>
          </a:p>
          <a:p>
            <a:pPr marL="342900" indent="-342900">
              <a:buFontTx/>
              <a:buAutoNum type="arabicPlain" startAt="15"/>
              <a:defRPr/>
            </a:pPr>
            <a:r>
              <a:rPr lang="en-US" sz="2800" dirty="0">
                <a:solidFill>
                  <a:schemeClr val="tx1"/>
                </a:solidFill>
                <a:latin typeface="Arial" charset="0"/>
              </a:rPr>
              <a:t> Beware of false prophets, who come to you in sheep's clothing, but inwardly they are ravenous wolves. </a:t>
            </a:r>
          </a:p>
          <a:p>
            <a:pPr>
              <a:defRPr/>
            </a:pPr>
            <a:endParaRPr lang="en-US" sz="2800" dirty="0">
              <a:solidFill>
                <a:schemeClr val="tx1"/>
              </a:solidFill>
              <a:latin typeface="Arial" charset="0"/>
            </a:endParaRPr>
          </a:p>
          <a:p>
            <a:pPr>
              <a:defRPr/>
            </a:pPr>
            <a:r>
              <a:rPr lang="en-US" sz="2800" dirty="0">
                <a:solidFill>
                  <a:schemeClr val="tx1"/>
                </a:solidFill>
                <a:latin typeface="Arial" charset="0"/>
              </a:rPr>
              <a:t>16  You will know them by their fruits. </a:t>
            </a:r>
            <a:endParaRPr lang="en-US" sz="2800" u="sng" dirty="0">
              <a:solidFill>
                <a:schemeClr val="tx1"/>
              </a:solidFill>
              <a:effectLst>
                <a:outerShdw blurRad="38100" dist="38100" dir="2700000" algn="tl">
                  <a:srgbClr val="C0C0C0"/>
                </a:outerShdw>
              </a:effectLst>
              <a:latin typeface="Arial" charset="0"/>
            </a:endParaRPr>
          </a:p>
        </p:txBody>
      </p:sp>
      <p:sp>
        <p:nvSpPr>
          <p:cNvPr id="5" name="Rectangle 4"/>
          <p:cNvSpPr/>
          <p:nvPr/>
        </p:nvSpPr>
        <p:spPr>
          <a:xfrm>
            <a:off x="2574942" y="-28490"/>
            <a:ext cx="3337773" cy="1107996"/>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sz="6600" dirty="0">
                <a:ln/>
                <a:solidFill>
                  <a:schemeClr val="accent5">
                    <a:tint val="50000"/>
                    <a:satMod val="180000"/>
                  </a:schemeClr>
                </a:solidFill>
                <a:effectLst>
                  <a:glow rad="228600">
                    <a:schemeClr val="accent2">
                      <a:satMod val="175000"/>
                      <a:alpha val="40000"/>
                    </a:schemeClr>
                  </a:glow>
                </a:effectLst>
                <a:latin typeface="Arial" charset="0"/>
              </a:rPr>
              <a:t>Context</a:t>
            </a:r>
          </a:p>
        </p:txBody>
      </p:sp>
      <p:sp>
        <p:nvSpPr>
          <p:cNvPr id="31748" name="TextBox 1"/>
          <p:cNvSpPr txBox="1">
            <a:spLocks noChangeArrowheads="1"/>
          </p:cNvSpPr>
          <p:nvPr/>
        </p:nvSpPr>
        <p:spPr bwMode="auto">
          <a:xfrm>
            <a:off x="0" y="1079500"/>
            <a:ext cx="3124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4000">
                <a:solidFill>
                  <a:srgbClr val="FFFF00"/>
                </a:solidFill>
              </a:rPr>
              <a:t>Matt. 7</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p:cNvSpPr txBox="1">
            <a:spLocks noChangeArrowheads="1"/>
          </p:cNvSpPr>
          <p:nvPr/>
        </p:nvSpPr>
        <p:spPr bwMode="auto">
          <a:xfrm>
            <a:off x="457200" y="1887538"/>
            <a:ext cx="8382000" cy="914400"/>
          </a:xfrm>
          <a:prstGeom prst="rect">
            <a:avLst/>
          </a:prstGeom>
          <a:noFill/>
          <a:ln>
            <a:noFill/>
          </a:ln>
          <a:effectLst/>
          <a:extLst/>
        </p:spPr>
        <p:txBody>
          <a:bodyPr>
            <a:spAutoFit/>
          </a:bodyPr>
          <a:lstStyle/>
          <a:p>
            <a:pPr>
              <a:spcBef>
                <a:spcPct val="50000"/>
              </a:spcBef>
              <a:defRPr/>
            </a:pPr>
            <a:r>
              <a:rPr lang="en-US" sz="5400" u="sng" dirty="0">
                <a:solidFill>
                  <a:schemeClr val="tx1"/>
                </a:solidFill>
                <a:effectLst>
                  <a:outerShdw blurRad="38100" dist="38100" dir="2700000" algn="tl">
                    <a:srgbClr val="C0C0C0"/>
                  </a:outerShdw>
                </a:effectLst>
                <a:latin typeface="Arial" charset="0"/>
              </a:rPr>
              <a:t>Distant Context</a:t>
            </a:r>
            <a:endParaRPr lang="en-US" sz="6000" u="sng" dirty="0">
              <a:solidFill>
                <a:schemeClr val="tx1"/>
              </a:solidFill>
              <a:effectLst>
                <a:outerShdw blurRad="38100" dist="38100" dir="2700000" algn="tl">
                  <a:srgbClr val="C0C0C0"/>
                </a:outerShdw>
              </a:effectLst>
              <a:latin typeface="Arial" charset="0"/>
            </a:endParaRPr>
          </a:p>
        </p:txBody>
      </p:sp>
      <p:sp>
        <p:nvSpPr>
          <p:cNvPr id="32771" name="Text Box 9"/>
          <p:cNvSpPr txBox="1">
            <a:spLocks noChangeArrowheads="1"/>
          </p:cNvSpPr>
          <p:nvPr/>
        </p:nvSpPr>
        <p:spPr bwMode="auto">
          <a:xfrm>
            <a:off x="1524000" y="3411538"/>
            <a:ext cx="67056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sz="4400">
                <a:solidFill>
                  <a:srgbClr val="FFFF00"/>
                </a:solidFill>
              </a:rPr>
              <a:t>Other Chapters</a:t>
            </a:r>
          </a:p>
          <a:p>
            <a:pPr>
              <a:spcBef>
                <a:spcPct val="50000"/>
              </a:spcBef>
              <a:buFontTx/>
              <a:buNone/>
            </a:pPr>
            <a:r>
              <a:rPr lang="en-US" altLang="en-US" sz="4400">
                <a:solidFill>
                  <a:srgbClr val="FFFF00"/>
                </a:solidFill>
              </a:rPr>
              <a:t>Other Books of Bible</a:t>
            </a:r>
          </a:p>
        </p:txBody>
      </p:sp>
      <p:sp>
        <p:nvSpPr>
          <p:cNvPr id="6" name="Rectangle 5"/>
          <p:cNvSpPr/>
          <p:nvPr/>
        </p:nvSpPr>
        <p:spPr>
          <a:xfrm>
            <a:off x="2574942" y="-28490"/>
            <a:ext cx="3337773" cy="1107996"/>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sz="6600" dirty="0">
                <a:ln/>
                <a:solidFill>
                  <a:schemeClr val="accent5">
                    <a:tint val="50000"/>
                    <a:satMod val="180000"/>
                  </a:schemeClr>
                </a:solidFill>
                <a:effectLst>
                  <a:glow rad="228600">
                    <a:schemeClr val="accent2">
                      <a:satMod val="175000"/>
                      <a:alpha val="40000"/>
                    </a:schemeClr>
                  </a:glow>
                </a:effectLst>
                <a:latin typeface="Arial" charset="0"/>
              </a:rPr>
              <a:t>Context</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74942" y="-28490"/>
            <a:ext cx="3337773" cy="1107996"/>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sz="6600" dirty="0">
                <a:ln/>
                <a:solidFill>
                  <a:schemeClr val="accent5">
                    <a:tint val="50000"/>
                    <a:satMod val="180000"/>
                  </a:schemeClr>
                </a:solidFill>
                <a:effectLst>
                  <a:glow rad="228600">
                    <a:schemeClr val="accent2">
                      <a:satMod val="175000"/>
                      <a:alpha val="40000"/>
                    </a:schemeClr>
                  </a:glow>
                </a:effectLst>
                <a:latin typeface="Arial" charset="0"/>
              </a:rPr>
              <a:t>Context</a:t>
            </a:r>
          </a:p>
        </p:txBody>
      </p:sp>
      <p:pic>
        <p:nvPicPr>
          <p:cNvPr id="33795" name="Picture 6" descr="http://www.pray4zion.org/images/graphics/propheciesofjesusfulfille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73150"/>
            <a:ext cx="5562600" cy="584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8"/>
          <p:cNvSpPr>
            <a:spLocks noChangeArrowheads="1"/>
          </p:cNvSpPr>
          <p:nvPr/>
        </p:nvSpPr>
        <p:spPr bwMode="auto">
          <a:xfrm>
            <a:off x="1295400" y="228600"/>
            <a:ext cx="6705600" cy="6324600"/>
          </a:xfrm>
          <a:prstGeom prst="ellipse">
            <a:avLst/>
          </a:prstGeom>
          <a:noFill/>
          <a:ln w="76200">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sp>
        <p:nvSpPr>
          <p:cNvPr id="3" name="Text Box 13"/>
          <p:cNvSpPr txBox="1">
            <a:spLocks noChangeArrowheads="1"/>
          </p:cNvSpPr>
          <p:nvPr/>
        </p:nvSpPr>
        <p:spPr bwMode="auto">
          <a:xfrm>
            <a:off x="1184275" y="381000"/>
            <a:ext cx="2743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sz="3600"/>
              <a:t>Bible</a:t>
            </a:r>
          </a:p>
        </p:txBody>
      </p:sp>
      <p:sp>
        <p:nvSpPr>
          <p:cNvPr id="4" name="Text Box 14"/>
          <p:cNvSpPr txBox="1">
            <a:spLocks noChangeArrowheads="1"/>
          </p:cNvSpPr>
          <p:nvPr/>
        </p:nvSpPr>
        <p:spPr bwMode="auto">
          <a:xfrm>
            <a:off x="1676400" y="914400"/>
            <a:ext cx="2057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sz="3600"/>
              <a:t>Book</a:t>
            </a:r>
          </a:p>
        </p:txBody>
      </p:sp>
      <p:sp>
        <p:nvSpPr>
          <p:cNvPr id="9" name="Oval 9"/>
          <p:cNvSpPr>
            <a:spLocks noChangeArrowheads="1"/>
          </p:cNvSpPr>
          <p:nvPr/>
        </p:nvSpPr>
        <p:spPr bwMode="auto">
          <a:xfrm>
            <a:off x="2057400" y="914400"/>
            <a:ext cx="5257800" cy="5029200"/>
          </a:xfrm>
          <a:prstGeom prst="ellipse">
            <a:avLst/>
          </a:prstGeom>
          <a:noFill/>
          <a:ln w="76200">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sp>
        <p:nvSpPr>
          <p:cNvPr id="10" name="Oval 10"/>
          <p:cNvSpPr>
            <a:spLocks noChangeArrowheads="1"/>
          </p:cNvSpPr>
          <p:nvPr/>
        </p:nvSpPr>
        <p:spPr bwMode="auto">
          <a:xfrm>
            <a:off x="2590800" y="1600200"/>
            <a:ext cx="4191000" cy="3810000"/>
          </a:xfrm>
          <a:prstGeom prst="ellipse">
            <a:avLst/>
          </a:prstGeom>
          <a:noFill/>
          <a:ln w="76200">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sp>
        <p:nvSpPr>
          <p:cNvPr id="11" name="Oval 11"/>
          <p:cNvSpPr>
            <a:spLocks noChangeArrowheads="1"/>
          </p:cNvSpPr>
          <p:nvPr/>
        </p:nvSpPr>
        <p:spPr bwMode="auto">
          <a:xfrm>
            <a:off x="3200400" y="2057400"/>
            <a:ext cx="2971800" cy="2819400"/>
          </a:xfrm>
          <a:prstGeom prst="ellipse">
            <a:avLst/>
          </a:prstGeom>
          <a:noFill/>
          <a:ln w="76200">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sp>
        <p:nvSpPr>
          <p:cNvPr id="12" name="Oval 18"/>
          <p:cNvSpPr>
            <a:spLocks noChangeArrowheads="1"/>
          </p:cNvSpPr>
          <p:nvPr/>
        </p:nvSpPr>
        <p:spPr bwMode="auto">
          <a:xfrm>
            <a:off x="3733800" y="2514600"/>
            <a:ext cx="1828800" cy="1828800"/>
          </a:xfrm>
          <a:prstGeom prst="ellipse">
            <a:avLst/>
          </a:prstGeom>
          <a:noFill/>
          <a:ln w="76200">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endParaRPr lang="en-US" altLang="en-US" sz="4400">
              <a:solidFill>
                <a:schemeClr val="hlink"/>
              </a:solidFill>
            </a:endParaRPr>
          </a:p>
        </p:txBody>
      </p:sp>
      <p:sp>
        <p:nvSpPr>
          <p:cNvPr id="13" name="Text Box 15"/>
          <p:cNvSpPr txBox="1">
            <a:spLocks noChangeArrowheads="1"/>
          </p:cNvSpPr>
          <p:nvPr/>
        </p:nvSpPr>
        <p:spPr bwMode="auto">
          <a:xfrm>
            <a:off x="1600200" y="1447800"/>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sz="3600"/>
              <a:t>Chapter</a:t>
            </a:r>
          </a:p>
        </p:txBody>
      </p:sp>
      <p:sp>
        <p:nvSpPr>
          <p:cNvPr id="14" name="Text Box 16"/>
          <p:cNvSpPr txBox="1">
            <a:spLocks noChangeArrowheads="1"/>
          </p:cNvSpPr>
          <p:nvPr/>
        </p:nvSpPr>
        <p:spPr bwMode="auto">
          <a:xfrm>
            <a:off x="1143000" y="1981200"/>
            <a:ext cx="3048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sz="3600"/>
              <a:t>Paragraph</a:t>
            </a:r>
          </a:p>
        </p:txBody>
      </p:sp>
      <p:sp>
        <p:nvSpPr>
          <p:cNvPr id="15" name="Text Box 17"/>
          <p:cNvSpPr txBox="1">
            <a:spLocks noChangeArrowheads="1"/>
          </p:cNvSpPr>
          <p:nvPr/>
        </p:nvSpPr>
        <p:spPr bwMode="auto">
          <a:xfrm>
            <a:off x="2327275" y="2627313"/>
            <a:ext cx="1600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50000"/>
              </a:spcBef>
              <a:buFontTx/>
              <a:buNone/>
            </a:pPr>
            <a:r>
              <a:rPr lang="en-US" altLang="en-US" sz="3600"/>
              <a:t>Verse</a:t>
            </a:r>
          </a:p>
        </p:txBody>
      </p:sp>
      <p:sp>
        <p:nvSpPr>
          <p:cNvPr id="16" name="TextBox 15"/>
          <p:cNvSpPr txBox="1">
            <a:spLocks noChangeArrowheads="1"/>
          </p:cNvSpPr>
          <p:nvPr/>
        </p:nvSpPr>
        <p:spPr bwMode="auto">
          <a:xfrm>
            <a:off x="3962400" y="31242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Arial" pitchFamily="34" charset="0"/>
              </a:defRPr>
            </a:lvl1pPr>
            <a:lvl2pPr marL="742950" indent="-285750">
              <a:spcBef>
                <a:spcPct val="20000"/>
              </a:spcBef>
              <a:buFont typeface="Arial" pitchFamily="34" charset="0"/>
              <a:buChar char="–"/>
              <a:defRPr sz="2800">
                <a:solidFill>
                  <a:schemeClr val="tx1"/>
                </a:solidFill>
                <a:latin typeface="Arial" pitchFamily="34" charset="0"/>
              </a:defRPr>
            </a:lvl2pPr>
            <a:lvl3pPr marL="1143000" indent="-228600">
              <a:spcBef>
                <a:spcPct val="20000"/>
              </a:spcBef>
              <a:buFont typeface="Arial" pitchFamily="34" charset="0"/>
              <a:buChar char="•"/>
              <a:defRPr sz="2400">
                <a:solidFill>
                  <a:schemeClr val="tx1"/>
                </a:solidFill>
                <a:latin typeface="Arial" pitchFamily="34" charset="0"/>
              </a:defRPr>
            </a:lvl3pPr>
            <a:lvl4pPr marL="1600200" indent="-228600">
              <a:spcBef>
                <a:spcPct val="20000"/>
              </a:spcBef>
              <a:buFont typeface="Arial" pitchFamily="34" charset="0"/>
              <a:buChar char="–"/>
              <a:defRPr sz="2000">
                <a:solidFill>
                  <a:schemeClr val="tx1"/>
                </a:solidFill>
                <a:latin typeface="Arial" pitchFamily="34" charset="0"/>
              </a:defRPr>
            </a:lvl4pPr>
            <a:lvl5pPr marL="2057400" indent="-22860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3600"/>
              <a:t>Word</a:t>
            </a:r>
          </a:p>
        </p:txBody>
      </p:sp>
      <p:sp>
        <p:nvSpPr>
          <p:cNvPr id="17" name="Rectangle 16"/>
          <p:cNvSpPr/>
          <p:nvPr/>
        </p:nvSpPr>
        <p:spPr>
          <a:xfrm>
            <a:off x="5562600" y="4876800"/>
            <a:ext cx="3337773" cy="1107996"/>
          </a:xfrm>
          <a:prstGeom prst="rect">
            <a:avLst/>
          </a:prstGeom>
          <a:noFill/>
        </p:spPr>
        <p:txBody>
          <a:bodyPr wrap="none">
            <a:spAutoFit/>
            <a:scene3d>
              <a:camera prst="orthographicFront"/>
              <a:lightRig rig="flat" dir="tl"/>
            </a:scene3d>
            <a:sp3d extrusionH="57150" contourW="19050" prstMaterial="clear">
              <a:bevelT w="50800" h="50800" prst="angle"/>
              <a:contourClr>
                <a:schemeClr val="accent5">
                  <a:tint val="70000"/>
                  <a:satMod val="180000"/>
                  <a:alpha val="70000"/>
                </a:schemeClr>
              </a:contourClr>
            </a:sp3d>
          </a:bodyPr>
          <a:lstStyle/>
          <a:p>
            <a:pPr algn="ctr">
              <a:defRPr/>
            </a:pPr>
            <a:r>
              <a:rPr lang="en-US" sz="6600" dirty="0">
                <a:ln/>
                <a:solidFill>
                  <a:schemeClr val="accent5">
                    <a:tint val="50000"/>
                    <a:satMod val="180000"/>
                  </a:schemeClr>
                </a:solidFill>
                <a:effectLst>
                  <a:glow rad="228600">
                    <a:schemeClr val="accent2">
                      <a:satMod val="175000"/>
                      <a:alpha val="40000"/>
                    </a:schemeClr>
                  </a:glow>
                </a:effectLst>
                <a:latin typeface="Arial" charset="0"/>
              </a:rPr>
              <a:t>Context</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ircle(in)">
                                      <p:cBhvr>
                                        <p:cTn id="18" dur="2000"/>
                                        <p:tgtEl>
                                          <p:spTgt spid="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2000"/>
                                        <p:tgtEl>
                                          <p:spTgt spid="13"/>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ircle(in)">
                                      <p:cBhvr>
                                        <p:cTn id="26" dur="20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2000"/>
                                        <p:tgtEl>
                                          <p:spTgt spid="14"/>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circle(in)">
                                      <p:cBhvr>
                                        <p:cTn id="34" dur="2000"/>
                                        <p:tgtEl>
                                          <p:spTgt spid="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2000"/>
                                        <p:tgtEl>
                                          <p:spTgt spid="15"/>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ircle(in)">
                                      <p:cBhvr>
                                        <p:cTn id="42" dur="2000"/>
                                        <p:tgtEl>
                                          <p:spTgt spid="1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9" grpId="0" animBg="1"/>
      <p:bldP spid="10" grpId="0" animBg="1"/>
      <p:bldP spid="11" grpId="0" animBg="1"/>
      <p:bldP spid="12" grpId="0" animBg="1"/>
      <p:bldP spid="13" grpId="0"/>
      <p:bldP spid="14" grpId="0"/>
      <p:bldP spid="15" grpId="0"/>
      <p:bldP spid="16" grpId="0"/>
    </p:bldLst>
  </p:timing>
</p:sld>
</file>

<file path=ppt/theme/theme1.xml><?xml version="1.0" encoding="utf-8"?>
<a:theme xmlns:a="http://schemas.openxmlformats.org/drawingml/2006/main" name="Serm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Wheat</Template>
  <TotalTime>1629</TotalTime>
  <Words>2782</Words>
  <Application>Microsoft Office PowerPoint</Application>
  <PresentationFormat>On-screen Show (4:3)</PresentationFormat>
  <Paragraphs>310</Paragraphs>
  <Slides>20</Slides>
  <Notes>18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20</vt:i4>
      </vt:variant>
    </vt:vector>
  </HeadingPairs>
  <TitlesOfParts>
    <vt:vector size="28" baseType="lpstr">
      <vt:lpstr>Arial</vt:lpstr>
      <vt:lpstr>Wingdings</vt:lpstr>
      <vt:lpstr>Arial Narrow</vt:lpstr>
      <vt:lpstr>Tempus Sans ITC</vt:lpstr>
      <vt:lpstr>Arial Black</vt:lpstr>
      <vt:lpstr>Sermons</vt: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Evans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Study the Bible</dc:title>
  <dc:subject>Part 4</dc:subject>
  <dc:creator>Arthur Pigman</dc:creator>
  <cp:lastModifiedBy>John Croft</cp:lastModifiedBy>
  <cp:revision>77</cp:revision>
  <dcterms:created xsi:type="dcterms:W3CDTF">2004-01-05T02:20:40Z</dcterms:created>
  <dcterms:modified xsi:type="dcterms:W3CDTF">2016-02-03T21:56:21Z</dcterms:modified>
</cp:coreProperties>
</file>