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5" r:id="rId3"/>
    <p:sldId id="257" r:id="rId4"/>
    <p:sldId id="276" r:id="rId5"/>
    <p:sldId id="283" r:id="rId6"/>
    <p:sldId id="259" r:id="rId7"/>
    <p:sldId id="284" r:id="rId8"/>
    <p:sldId id="291" r:id="rId9"/>
    <p:sldId id="278" r:id="rId10"/>
    <p:sldId id="279" r:id="rId11"/>
    <p:sldId id="262" r:id="rId12"/>
    <p:sldId id="277" r:id="rId13"/>
    <p:sldId id="285" r:id="rId14"/>
    <p:sldId id="260" r:id="rId15"/>
    <p:sldId id="292" r:id="rId16"/>
    <p:sldId id="282" r:id="rId17"/>
    <p:sldId id="288" r:id="rId18"/>
    <p:sldId id="289" r:id="rId19"/>
    <p:sldId id="280" r:id="rId20"/>
    <p:sldId id="264" r:id="rId21"/>
    <p:sldId id="286" r:id="rId22"/>
    <p:sldId id="265" r:id="rId23"/>
    <p:sldId id="263" r:id="rId24"/>
    <p:sldId id="287" r:id="rId25"/>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8484"/>
    <a:srgbClr val="979797"/>
    <a:srgbClr val="F8F8F8"/>
    <a:srgbClr val="000000"/>
    <a:srgbClr val="009900"/>
    <a:srgbClr val="333333"/>
    <a:srgbClr val="75F8FF"/>
    <a:srgbClr val="00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4" autoAdjust="0"/>
    <p:restoredTop sz="86121" autoAdjust="0"/>
  </p:normalViewPr>
  <p:slideViewPr>
    <p:cSldViewPr>
      <p:cViewPr varScale="1">
        <p:scale>
          <a:sx n="59" d="100"/>
          <a:sy n="59" d="100"/>
        </p:scale>
        <p:origin x="-16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8E18306-F9E8-4119-B835-4AB26B88809E}" type="slidenum">
              <a:rPr lang="en-US"/>
              <a:pPr/>
              <a:t>‹#›</a:t>
            </a:fld>
            <a:endParaRPr lang="en-US"/>
          </a:p>
        </p:txBody>
      </p:sp>
    </p:spTree>
    <p:extLst>
      <p:ext uri="{BB962C8B-B14F-4D97-AF65-F5344CB8AC3E}">
        <p14:creationId xmlns:p14="http://schemas.microsoft.com/office/powerpoint/2010/main" val="40044140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57FD8-38CF-46DE-9E25-584850680DDA}" type="slidenum">
              <a:rPr lang="en-US"/>
              <a:pPr/>
              <a:t>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Evans church </a:t>
            </a:r>
            <a:r>
              <a:rPr lang="en-US" sz="1200" b="0" i="0" u="none" strike="noStrike" kern="1200" baseline="0" smtClean="0">
                <a:solidFill>
                  <a:schemeClr val="tx1"/>
                </a:solidFill>
                <a:latin typeface="Arial" charset="0"/>
                <a:ea typeface="+mn-ea"/>
                <a:cs typeface="+mn-cs"/>
              </a:rPr>
              <a:t>of Christ - 2008</a:t>
            </a:r>
          </a:p>
          <a:p>
            <a:r>
              <a:rPr lang="en-US" sz="1200" b="0" i="0" u="none" strike="noStrike" kern="1200" baseline="0" dirty="0" smtClean="0">
                <a:solidFill>
                  <a:schemeClr val="tx1"/>
                </a:solidFill>
                <a:latin typeface="Arial" charset="0"/>
                <a:ea typeface="+mn-ea"/>
                <a:cs typeface="+mn-cs"/>
              </a:rPr>
              <a:t>1. Aim: To contrast some of the teachings of men about baptism with what the Bible teaches about baptism.</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E041A-63CA-4B56-A6D7-0ED708365C55}" type="slidenum">
              <a:rPr lang="en-US"/>
              <a:pPr/>
              <a:t>10</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 Baptism requires</a:t>
            </a:r>
          </a:p>
          <a:p>
            <a:r>
              <a:rPr lang="en-US" sz="1200" b="0" i="0" u="none" strike="noStrike" kern="1200" baseline="0" dirty="0" smtClean="0">
                <a:solidFill>
                  <a:schemeClr val="tx1"/>
                </a:solidFill>
                <a:latin typeface="Arial" charset="0"/>
                <a:ea typeface="+mn-ea"/>
                <a:cs typeface="+mn-cs"/>
              </a:rPr>
              <a:t>1. Much Water - Jn. 3:23 “</a:t>
            </a:r>
            <a:r>
              <a:rPr lang="en-US" sz="1200" kern="1200" dirty="0" smtClean="0">
                <a:solidFill>
                  <a:schemeClr val="tx1"/>
                </a:solidFill>
                <a:latin typeface="Arial" charset="0"/>
                <a:ea typeface="+mn-ea"/>
                <a:cs typeface="+mn-cs"/>
              </a:rPr>
              <a:t>Now John also was baptizing in </a:t>
            </a:r>
            <a:r>
              <a:rPr lang="en-US" sz="1200" kern="1200" dirty="0" err="1" smtClean="0">
                <a:solidFill>
                  <a:schemeClr val="tx1"/>
                </a:solidFill>
                <a:latin typeface="Arial" charset="0"/>
                <a:ea typeface="+mn-ea"/>
                <a:cs typeface="+mn-cs"/>
              </a:rPr>
              <a:t>Aenon</a:t>
            </a:r>
            <a:r>
              <a:rPr lang="en-US" sz="1200" kern="1200" dirty="0" smtClean="0">
                <a:solidFill>
                  <a:schemeClr val="tx1"/>
                </a:solidFill>
                <a:latin typeface="Arial" charset="0"/>
                <a:ea typeface="+mn-ea"/>
                <a:cs typeface="+mn-cs"/>
              </a:rPr>
              <a:t> near Salim, because there was much water there. And they came and were baptized.”</a:t>
            </a:r>
            <a:endParaRPr lang="en-US"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mn-cs"/>
              </a:rPr>
              <a:t>2. Going to Water - Acts 8:36 “</a:t>
            </a:r>
            <a:r>
              <a:rPr lang="en-US" sz="1200" kern="1200" dirty="0" smtClean="0">
                <a:solidFill>
                  <a:schemeClr val="tx1"/>
                </a:solidFill>
                <a:latin typeface="Arial" charset="0"/>
                <a:ea typeface="+mn-ea"/>
                <a:cs typeface="+mn-cs"/>
              </a:rPr>
              <a:t>Now as they went down the road, they came to some water. And the eunuch said, "See, </a:t>
            </a:r>
            <a:r>
              <a:rPr lang="en-US" sz="1200" i="1" kern="1200" dirty="0" smtClean="0">
                <a:solidFill>
                  <a:schemeClr val="tx1"/>
                </a:solidFill>
                <a:latin typeface="Arial" charset="0"/>
                <a:ea typeface="+mn-ea"/>
                <a:cs typeface="+mn-cs"/>
              </a:rPr>
              <a:t>here is</a:t>
            </a:r>
            <a:r>
              <a:rPr lang="en-US" sz="1200" i="0" kern="1200" dirty="0" smtClean="0">
                <a:solidFill>
                  <a:schemeClr val="tx1"/>
                </a:solidFill>
                <a:latin typeface="Arial" charset="0"/>
                <a:ea typeface="+mn-ea"/>
                <a:cs typeface="+mn-cs"/>
              </a:rPr>
              <a:t> water. What hinders me from being baptized?"</a:t>
            </a:r>
            <a:endParaRPr lang="en-US"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mn-cs"/>
              </a:rPr>
              <a:t>3. Going into water - Acts 8:38 “</a:t>
            </a:r>
            <a:r>
              <a:rPr lang="en-US" sz="1200" kern="1200" dirty="0" smtClean="0">
                <a:solidFill>
                  <a:schemeClr val="tx1"/>
                </a:solidFill>
                <a:latin typeface="Arial" charset="0"/>
                <a:ea typeface="+mn-ea"/>
                <a:cs typeface="+mn-cs"/>
              </a:rPr>
              <a:t>So he commanded the chariot to stand still. And both Philip and the eunuch went down into the water, and he baptized him”</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4. Coming out of water - Acts 8:39 “</a:t>
            </a:r>
            <a:r>
              <a:rPr lang="en-US" sz="1200" kern="1200" dirty="0" smtClean="0">
                <a:solidFill>
                  <a:schemeClr val="tx1"/>
                </a:solidFill>
                <a:latin typeface="Arial" charset="0"/>
                <a:ea typeface="+mn-ea"/>
                <a:cs typeface="+mn-cs"/>
              </a:rPr>
              <a:t>Now when they came up out of the water…”</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70198-DEC6-4D3C-9103-78ECB9005024}" type="slidenum">
              <a:rPr lang="en-US"/>
              <a:pPr/>
              <a:t>11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D. Immersion in water is the baptism of the Bible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F1195-FCF2-45E9-8DB0-32A32A3EAB05}" type="slidenum">
              <a:rPr lang="en-US"/>
              <a:pPr/>
              <a:t>12</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E. In violation of the New Testament practice, many religious groups have substituted the practice of “sprinkling” or “pouring” in place of baptism.</a:t>
            </a:r>
          </a:p>
          <a:p>
            <a:r>
              <a:rPr lang="en-US" sz="1200" b="0" i="0" u="none" strike="noStrike" kern="1200" baseline="0" dirty="0" smtClean="0">
                <a:solidFill>
                  <a:schemeClr val="tx1"/>
                </a:solidFill>
                <a:latin typeface="Arial" charset="0"/>
                <a:ea typeface="+mn-ea"/>
                <a:cs typeface="+mn-cs"/>
              </a:rPr>
              <a:t>1. Yet Paul tells us in Rom. 6 that baptism is a burial, and that it corresponds to the death, burial and resurrection of Christ</a:t>
            </a:r>
          </a:p>
          <a:p>
            <a:r>
              <a:rPr lang="en-US" sz="1200" b="0" i="0" u="none" strike="noStrike" kern="1200" baseline="0" dirty="0" smtClean="0">
                <a:solidFill>
                  <a:schemeClr val="tx1"/>
                </a:solidFill>
                <a:latin typeface="Arial" charset="0"/>
                <a:ea typeface="+mn-ea"/>
                <a:cs typeface="+mn-cs"/>
              </a:rPr>
              <a:t>2. How does sprinkling compare to Jesus’ death, burial and resurrection?</a:t>
            </a:r>
          </a:p>
          <a:p>
            <a:r>
              <a:rPr lang="en-US" sz="1200" b="0" i="0" u="none" strike="noStrike" kern="1200" baseline="0" dirty="0" smtClean="0">
                <a:solidFill>
                  <a:schemeClr val="tx1"/>
                </a:solidFill>
                <a:latin typeface="Arial" charset="0"/>
                <a:ea typeface="+mn-ea"/>
                <a:cs typeface="+mn-cs"/>
              </a:rPr>
              <a:t>a. Does one resurrect from being sprinkled?</a:t>
            </a:r>
          </a:p>
          <a:p>
            <a:r>
              <a:rPr lang="en-US" sz="1200" b="0" i="0" u="none" strike="noStrike" kern="1200" baseline="0" dirty="0" smtClean="0">
                <a:solidFill>
                  <a:schemeClr val="tx1"/>
                </a:solidFill>
                <a:latin typeface="Arial" charset="0"/>
                <a:ea typeface="+mn-ea"/>
                <a:cs typeface="+mn-cs"/>
              </a:rPr>
              <a:t>b. If “sprinkling” is equivalent with “baptism,” then we should be able to insert “sprinkling” in the Bible for “baptism.”</a:t>
            </a:r>
          </a:p>
          <a:p>
            <a:r>
              <a:rPr lang="en-US" sz="1200" b="0" i="0" u="none" strike="noStrike" kern="1200" baseline="0" dirty="0" smtClean="0">
                <a:solidFill>
                  <a:schemeClr val="tx1"/>
                </a:solidFill>
                <a:latin typeface="Arial" charset="0"/>
                <a:ea typeface="+mn-ea"/>
                <a:cs typeface="+mn-cs"/>
              </a:rPr>
              <a:t>c. This is how Roman 6:4 would read, “Therefore we were buried with Him through sprinkling [baptism, actual text] into death...”</a:t>
            </a:r>
          </a:p>
          <a:p>
            <a:r>
              <a:rPr lang="en-US" sz="1200" b="0" i="0" u="none" strike="noStrike" kern="1200" baseline="0" dirty="0" smtClean="0">
                <a:solidFill>
                  <a:schemeClr val="tx1"/>
                </a:solidFill>
                <a:latin typeface="Arial" charset="0"/>
                <a:ea typeface="+mn-ea"/>
                <a:cs typeface="+mn-cs"/>
              </a:rPr>
              <a:t>d. Such a rendering is nonsense in the context of the passage</a:t>
            </a:r>
          </a:p>
          <a:p>
            <a:r>
              <a:rPr lang="en-US" sz="1200" b="0" i="0" u="none" strike="noStrike" kern="1200" baseline="0" dirty="0" smtClean="0">
                <a:solidFill>
                  <a:schemeClr val="tx1"/>
                </a:solidFill>
                <a:latin typeface="Arial" charset="0"/>
                <a:ea typeface="+mn-ea"/>
                <a:cs typeface="+mn-cs"/>
              </a:rPr>
              <a:t>3. Such a view would have Philip and the eunuch going down “into the water” so that Philip could sprinkle him?</a:t>
            </a:r>
          </a:p>
          <a:p>
            <a:r>
              <a:rPr lang="en-US" sz="1200" b="0" i="0" u="none" strike="noStrike" kern="1200" baseline="0" dirty="0" smtClean="0">
                <a:solidFill>
                  <a:schemeClr val="tx1"/>
                </a:solidFill>
                <a:latin typeface="Arial" charset="0"/>
                <a:ea typeface="+mn-ea"/>
                <a:cs typeface="+mn-cs"/>
              </a:rPr>
              <a:t>a. Why would they both have had to go down into the water for a sprinkling?</a:t>
            </a:r>
          </a:p>
          <a:p>
            <a:r>
              <a:rPr lang="en-US" sz="1200" b="0" i="0" u="none" strike="noStrike" kern="1200" baseline="0" dirty="0" smtClean="0">
                <a:solidFill>
                  <a:schemeClr val="tx1"/>
                </a:solidFill>
                <a:latin typeface="Arial" charset="0"/>
                <a:ea typeface="+mn-ea"/>
                <a:cs typeface="+mn-cs"/>
              </a:rPr>
              <a:t>b. Philip could have merely grabbed a cup full of water and splashed it in the Ethiopian’s face and called it “baptism.”</a:t>
            </a:r>
          </a:p>
          <a:p>
            <a:r>
              <a:rPr lang="en-US" sz="1200" b="0" i="0" u="none" strike="noStrike" kern="1200" baseline="0" dirty="0" smtClean="0">
                <a:solidFill>
                  <a:schemeClr val="tx1"/>
                </a:solidFill>
                <a:latin typeface="Arial" charset="0"/>
                <a:ea typeface="+mn-ea"/>
                <a:cs typeface="+mn-cs"/>
              </a:rPr>
              <a:t>4. Beware of religious groups that substitute human ways for God’s, for they are nothing more than a human substitution for the church. We must stay in the</a:t>
            </a:r>
          </a:p>
          <a:p>
            <a:r>
              <a:rPr lang="en-US" sz="1200" b="0" i="0" u="none" strike="noStrike" kern="1200" baseline="0" dirty="0" smtClean="0">
                <a:solidFill>
                  <a:schemeClr val="tx1"/>
                </a:solidFill>
                <a:latin typeface="Arial" charset="0"/>
                <a:ea typeface="+mn-ea"/>
                <a:cs typeface="+mn-cs"/>
              </a:rPr>
              <a:t>boundaries of the Bible!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B8E4C-B52B-46E8-8DC0-2AEBB1DA28EC}" type="slidenum">
              <a:rPr lang="en-US"/>
              <a:pPr/>
              <a:t>13</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 How are we baptized ?</a:t>
            </a:r>
          </a:p>
          <a:p>
            <a:r>
              <a:rPr lang="en-US" sz="1200" b="0" i="0" u="none" strike="noStrike" kern="1200" baseline="0" dirty="0" smtClean="0">
                <a:solidFill>
                  <a:schemeClr val="tx1"/>
                </a:solidFill>
                <a:latin typeface="Arial" charset="0"/>
                <a:ea typeface="+mn-ea"/>
                <a:cs typeface="+mn-cs"/>
              </a:rPr>
              <a:t>1. It is possible for a person to be sprinkled or to have water poured on them.</a:t>
            </a:r>
          </a:p>
          <a:p>
            <a:r>
              <a:rPr lang="en-US" sz="1200" b="0" i="0" u="none" strike="noStrike" kern="1200" baseline="0" dirty="0" smtClean="0">
                <a:solidFill>
                  <a:schemeClr val="tx1"/>
                </a:solidFill>
                <a:latin typeface="Arial" charset="0"/>
                <a:ea typeface="+mn-ea"/>
                <a:cs typeface="+mn-cs"/>
              </a:rPr>
              <a:t>2. But it is not possible for a person to be baptized by sprinkling or pouring.</a:t>
            </a:r>
          </a:p>
          <a:p>
            <a:r>
              <a:rPr lang="en-US" sz="1200" b="0" i="0" u="none" strike="noStrike" kern="1200" baseline="0" dirty="0" smtClean="0">
                <a:solidFill>
                  <a:schemeClr val="tx1"/>
                </a:solidFill>
                <a:latin typeface="Arial" charset="0"/>
                <a:ea typeface="+mn-ea"/>
                <a:cs typeface="+mn-cs"/>
              </a:rPr>
              <a:t>3. That would be like saying a person can be immersed by sprinkling or pouring.</a:t>
            </a:r>
          </a:p>
          <a:p>
            <a:r>
              <a:rPr lang="en-US" sz="1200" b="0" i="0" u="none" strike="noStrike" kern="1200" baseline="0" dirty="0" smtClean="0">
                <a:solidFill>
                  <a:schemeClr val="tx1"/>
                </a:solidFill>
                <a:latin typeface="Arial" charset="0"/>
                <a:ea typeface="+mn-ea"/>
                <a:cs typeface="+mn-cs"/>
              </a:rPr>
              <a:t>4. That is self-contradictory.</a:t>
            </a:r>
          </a:p>
          <a:p>
            <a:r>
              <a:rPr lang="en-US" sz="1200" b="0" i="0" u="none" strike="noStrike" kern="1200" baseline="0" dirty="0" smtClean="0">
                <a:solidFill>
                  <a:schemeClr val="tx1"/>
                </a:solidFill>
                <a:latin typeface="Arial" charset="0"/>
                <a:ea typeface="+mn-ea"/>
                <a:cs typeface="+mn-cs"/>
              </a:rPr>
              <a:t>5. According to the New Testament baptism is a burial or immersion in water.</a:t>
            </a:r>
          </a:p>
          <a:p>
            <a:r>
              <a:rPr lang="en-US" sz="1200" b="0" i="0" u="none" strike="noStrike" kern="1200" baseline="0" dirty="0" smtClean="0">
                <a:solidFill>
                  <a:schemeClr val="tx1"/>
                </a:solidFill>
                <a:latin typeface="Arial" charset="0"/>
                <a:ea typeface="+mn-ea"/>
                <a:cs typeface="+mn-cs"/>
              </a:rPr>
              <a:t>6. “You don't make a pickle by taking a cucumber and sprinkling a little vinegar over it. You immerse it.”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BA630-E79E-4BD0-860D-EC0CA2088544}" type="slidenum">
              <a:rPr lang="en-US"/>
              <a:pPr/>
              <a:t>14</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 Men Teach:</a:t>
            </a:r>
          </a:p>
          <a:p>
            <a:r>
              <a:rPr lang="en-US" sz="1200" b="0" i="0" u="none" strike="noStrike" kern="1200" baseline="0" dirty="0" smtClean="0">
                <a:solidFill>
                  <a:schemeClr val="tx1"/>
                </a:solidFill>
                <a:latin typeface="Arial" charset="0"/>
                <a:ea typeface="+mn-ea"/>
                <a:cs typeface="+mn-cs"/>
              </a:rPr>
              <a:t>1. Believe = Salvation - then baptized</a:t>
            </a:r>
          </a:p>
          <a:p>
            <a:r>
              <a:rPr lang="en-US" sz="1200" b="0" i="0" u="none" strike="noStrike" kern="1200" baseline="0" dirty="0" smtClean="0">
                <a:solidFill>
                  <a:schemeClr val="tx1"/>
                </a:solidFill>
                <a:latin typeface="Arial" charset="0"/>
                <a:ea typeface="+mn-ea"/>
                <a:cs typeface="+mn-cs"/>
              </a:rPr>
              <a:t>2. Many teach that the sinner comes first to salvation and then they should be baptized.</a:t>
            </a:r>
          </a:p>
          <a:p>
            <a:r>
              <a:rPr lang="en-US" sz="1200" b="0" i="0" u="none" strike="noStrike" kern="1200" baseline="0" dirty="0" smtClean="0">
                <a:solidFill>
                  <a:schemeClr val="tx1"/>
                </a:solidFill>
                <a:latin typeface="Arial" charset="0"/>
                <a:ea typeface="+mn-ea"/>
                <a:cs typeface="+mn-cs"/>
              </a:rPr>
              <a:t>3. This is saying that they are saved before and without baptism.</a:t>
            </a:r>
          </a:p>
          <a:p>
            <a:r>
              <a:rPr lang="en-US" sz="1200" b="0" i="0" u="none" strike="noStrike" kern="1200" baseline="0" dirty="0" smtClean="0">
                <a:solidFill>
                  <a:schemeClr val="tx1"/>
                </a:solidFill>
                <a:latin typeface="Arial" charset="0"/>
                <a:ea typeface="+mn-ea"/>
                <a:cs typeface="+mn-cs"/>
              </a:rPr>
              <a:t>4. The Bible teaches that one hear the gospel, believes the gospel, repents of their sins, baptized, and then they are in a saved condition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F2A9D-3B9B-4F1B-A5FB-A3167859ECFD}" type="slidenum">
              <a:rPr lang="en-US"/>
              <a:pPr/>
              <a:t>16</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FCBB8-44B1-4436-BA1F-9601EB991EB8}" type="slidenum">
              <a:rPr lang="en-US"/>
              <a:pPr/>
              <a:t>17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7F3FF-DF1F-491B-9B3A-5AC516544C36}" type="slidenum">
              <a:rPr lang="en-US"/>
              <a:pPr/>
              <a:t>18</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3169A-2E43-48A5-9E58-6EC38F2BA843}" type="slidenum">
              <a:rPr lang="en-US"/>
              <a:pPr/>
              <a:t>19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 The Bible Teaches a different order</a:t>
            </a:r>
          </a:p>
          <a:p>
            <a:r>
              <a:rPr lang="en-US" sz="1200" b="0" i="0" u="none" strike="noStrike" kern="1200" baseline="0" dirty="0" smtClean="0">
                <a:solidFill>
                  <a:schemeClr val="tx1"/>
                </a:solidFill>
                <a:latin typeface="Arial" charset="0"/>
                <a:ea typeface="+mn-ea"/>
                <a:cs typeface="+mn-cs"/>
              </a:rPr>
              <a:t>1. The Bible says that the sinner comes through baptism unto salvation.</a:t>
            </a:r>
          </a:p>
          <a:p>
            <a:r>
              <a:rPr lang="en-US" sz="1200" b="0" i="0" u="none" strike="noStrike" kern="1200" baseline="0" dirty="0" smtClean="0">
                <a:solidFill>
                  <a:schemeClr val="tx1"/>
                </a:solidFill>
                <a:latin typeface="Arial" charset="0"/>
                <a:ea typeface="+mn-ea"/>
                <a:cs typeface="+mn-cs"/>
              </a:rPr>
              <a:t>2. Believe, repent, confess, baptized and then salvation comes.</a:t>
            </a:r>
          </a:p>
          <a:p>
            <a:r>
              <a:rPr lang="en-US" sz="1200" b="0" i="0" u="none" strike="noStrike" kern="1200" baseline="0" dirty="0" smtClean="0">
                <a:solidFill>
                  <a:schemeClr val="tx1"/>
                </a:solidFill>
                <a:latin typeface="Arial" charset="0"/>
                <a:ea typeface="+mn-ea"/>
                <a:cs typeface="+mn-cs"/>
              </a:rPr>
              <a:t>3. Mark 16:16 “</a:t>
            </a:r>
            <a:r>
              <a:rPr lang="en-US" sz="1200" kern="1200" dirty="0" smtClean="0">
                <a:solidFill>
                  <a:schemeClr val="tx1"/>
                </a:solidFill>
                <a:latin typeface="Arial" charset="0"/>
                <a:ea typeface="+mn-ea"/>
                <a:cs typeface="+mn-cs"/>
              </a:rPr>
              <a:t>He who believes and is baptized will be saved; but he who does not believe will be condemned</a:t>
            </a:r>
            <a:r>
              <a:rPr lang="en-US"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(1) “He that eats and digests his food shall live; but he that eats not shall die.”</a:t>
            </a:r>
          </a:p>
          <a:p>
            <a:r>
              <a:rPr lang="en-US" sz="1200" b="0" i="0" u="none" strike="noStrike" kern="1200" baseline="0" dirty="0" smtClean="0">
                <a:solidFill>
                  <a:schemeClr val="tx1"/>
                </a:solidFill>
                <a:latin typeface="Arial" charset="0"/>
                <a:ea typeface="+mn-ea"/>
                <a:cs typeface="+mn-cs"/>
              </a:rPr>
              <a:t>(2) No need to say “He that eats not and digests not his food shall die.”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8A81B-38D8-44E2-8173-03051A05E074}" type="slidenum">
              <a:rPr lang="en-US"/>
              <a:pPr/>
              <a:t>20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1. We can all understand the first four. Why not the last one??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09EDA-8B90-4B94-83D5-8AAB1BA9A028}" type="slidenum">
              <a:rPr lang="en-US"/>
              <a:pPr/>
              <a:t>2</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1. Acts 2:38 “Then Peter said to them, repent, and be baptized every one of you in the name of Jesus Christ for the remission of sins, and you shall receive the gift of the Holy Spirit.”</a:t>
            </a:r>
          </a:p>
          <a:p>
            <a:r>
              <a:rPr lang="en-US" sz="1200" b="0" i="0" u="none" strike="noStrike" kern="1200" baseline="0" dirty="0" smtClean="0">
                <a:solidFill>
                  <a:schemeClr val="tx1"/>
                </a:solidFill>
                <a:latin typeface="Arial" charset="0"/>
                <a:ea typeface="+mn-ea"/>
                <a:cs typeface="+mn-cs"/>
              </a:rPr>
              <a:t>a. There are 269 chapters in the N.T. The word Baptize or one of its related words</a:t>
            </a:r>
          </a:p>
          <a:p>
            <a:r>
              <a:rPr lang="en-US" sz="1200" b="0" i="0" u="none" strike="noStrike" kern="1200" baseline="0" dirty="0" smtClean="0">
                <a:solidFill>
                  <a:schemeClr val="tx1"/>
                </a:solidFill>
                <a:latin typeface="Arial" charset="0"/>
                <a:ea typeface="+mn-ea"/>
                <a:cs typeface="+mn-cs"/>
              </a:rPr>
              <a:t>such as “baptized” or “baptism” appears 103 times</a:t>
            </a:r>
          </a:p>
          <a:p>
            <a:r>
              <a:rPr lang="en-US" sz="1200" b="0" i="0" u="none" strike="noStrike" kern="1200" baseline="0" dirty="0" smtClean="0">
                <a:solidFill>
                  <a:schemeClr val="tx1"/>
                </a:solidFill>
                <a:latin typeface="Arial" charset="0"/>
                <a:ea typeface="+mn-ea"/>
                <a:cs typeface="+mn-cs"/>
              </a:rPr>
              <a:t>b. Shows that baptism is important</a:t>
            </a:r>
          </a:p>
          <a:p>
            <a:r>
              <a:rPr lang="en-US" sz="1200" b="0" i="0" u="none" strike="noStrike" kern="1200" baseline="0" dirty="0" smtClean="0">
                <a:solidFill>
                  <a:schemeClr val="tx1"/>
                </a:solidFill>
                <a:latin typeface="Arial" charset="0"/>
                <a:ea typeface="+mn-ea"/>
                <a:cs typeface="+mn-cs"/>
              </a:rPr>
              <a:t>2. A little boy was asked in Sunday School to explain baptism. He said, "It's when the preacher holds you under water and you think about Jesus!"</a:t>
            </a:r>
          </a:p>
          <a:p>
            <a:r>
              <a:rPr lang="en-US" sz="1200" b="0" i="0" u="none" strike="noStrike" kern="1200" baseline="0" dirty="0" smtClean="0">
                <a:solidFill>
                  <a:schemeClr val="tx1"/>
                </a:solidFill>
                <a:latin typeface="Arial" charset="0"/>
                <a:ea typeface="+mn-ea"/>
                <a:cs typeface="+mn-cs"/>
              </a:rPr>
              <a:t>3. There have been many controversies about baptism through the centuries.</a:t>
            </a:r>
          </a:p>
          <a:p>
            <a:r>
              <a:rPr lang="en-US" sz="1200" b="0" i="0" u="none" strike="noStrike" kern="1200" baseline="0" dirty="0" smtClean="0">
                <a:solidFill>
                  <a:schemeClr val="tx1"/>
                </a:solidFill>
                <a:latin typeface="Arial" charset="0"/>
                <a:ea typeface="+mn-ea"/>
                <a:cs typeface="+mn-cs"/>
              </a:rPr>
              <a:t>a. Some have different opinions about the method of baptism.</a:t>
            </a:r>
          </a:p>
          <a:p>
            <a:r>
              <a:rPr lang="en-US" sz="1200" b="0" i="0" u="none" strike="noStrike" kern="1200" baseline="0" dirty="0" smtClean="0">
                <a:solidFill>
                  <a:schemeClr val="tx1"/>
                </a:solidFill>
                <a:latin typeface="Arial" charset="0"/>
                <a:ea typeface="+mn-ea"/>
                <a:cs typeface="+mn-cs"/>
              </a:rPr>
              <a:t>b. There are questions about who should be baptized.</a:t>
            </a:r>
          </a:p>
          <a:p>
            <a:r>
              <a:rPr lang="en-US" sz="1200" b="0" i="0" u="none" strike="noStrike" kern="1200" baseline="0" dirty="0" smtClean="0">
                <a:solidFill>
                  <a:schemeClr val="tx1"/>
                </a:solidFill>
                <a:latin typeface="Arial" charset="0"/>
                <a:ea typeface="+mn-ea"/>
                <a:cs typeface="+mn-cs"/>
              </a:rPr>
              <a:t>c. And there are many differences of opinion about the purpose of baptism.</a:t>
            </a:r>
          </a:p>
          <a:p>
            <a:r>
              <a:rPr lang="en-US" sz="1200" b="0" i="0" u="none" strike="noStrike" kern="1200" baseline="0" dirty="0" smtClean="0">
                <a:solidFill>
                  <a:schemeClr val="tx1"/>
                </a:solidFill>
                <a:latin typeface="Arial" charset="0"/>
                <a:ea typeface="+mn-ea"/>
                <a:cs typeface="+mn-cs"/>
              </a:rPr>
              <a:t>4. The real reason for the controversies is because men teach what they think and like rather than what the Bible plain says.</a:t>
            </a:r>
          </a:p>
          <a:p>
            <a:r>
              <a:rPr lang="en-US" sz="1200" b="0" i="0" u="none" strike="noStrike" kern="1200" baseline="0" dirty="0" smtClean="0">
                <a:solidFill>
                  <a:schemeClr val="tx1"/>
                </a:solidFill>
                <a:latin typeface="Arial" charset="0"/>
                <a:ea typeface="+mn-ea"/>
                <a:cs typeface="+mn-cs"/>
              </a:rPr>
              <a:t>5. But let us look at the Bible and see what it teaches.</a:t>
            </a:r>
          </a:p>
          <a:p>
            <a:r>
              <a:rPr lang="en-US" sz="1200" b="0" i="0" u="none" strike="noStrike" kern="1200" baseline="0" dirty="0" smtClean="0">
                <a:solidFill>
                  <a:schemeClr val="tx1"/>
                </a:solidFill>
                <a:latin typeface="Arial" charset="0"/>
                <a:ea typeface="+mn-ea"/>
                <a:cs typeface="+mn-cs"/>
              </a:rPr>
              <a:t>6. We will notice Who, How and Why about Bible baptism.</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19137-27E2-4A8C-BA31-1541B32B688C}" type="slidenum">
              <a:rPr lang="en-US"/>
              <a:pPr/>
              <a:t>21</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92CEB-EB17-4D45-93CD-D23F6FBE85D8}" type="slidenum">
              <a:rPr lang="en-US"/>
              <a:pPr/>
              <a:t>22</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1. How Do you view baptism? As man does, or as the Bible teaches?</a:t>
            </a:r>
          </a:p>
          <a:p>
            <a:r>
              <a:rPr lang="en-US" sz="1200" b="0" i="0" u="none" strike="noStrike" kern="1200" baseline="0" dirty="0" smtClean="0">
                <a:solidFill>
                  <a:schemeClr val="tx1"/>
                </a:solidFill>
                <a:latin typeface="Arial" charset="0"/>
                <a:ea typeface="+mn-ea"/>
                <a:cs typeface="+mn-cs"/>
              </a:rPr>
              <a:t>a. But one man may say, “According to my understanding of this controversy, it requires some knowledge of a dead language called Greek, in order to render an intelligent decision as to what baptism is; and as I am no scholar, I think God will not hold me to an account if I should happen to decide incorrectly.”</a:t>
            </a:r>
          </a:p>
          <a:p>
            <a:r>
              <a:rPr lang="en-US" sz="1200" b="0" i="0" u="none" strike="noStrike" kern="1200" baseline="0" dirty="0" smtClean="0">
                <a:solidFill>
                  <a:schemeClr val="tx1"/>
                </a:solidFill>
                <a:latin typeface="Arial" charset="0"/>
                <a:ea typeface="+mn-ea"/>
                <a:cs typeface="+mn-cs"/>
              </a:rPr>
              <a:t>b. It is a mistake to suppose that it requires scholarship in any dead language to determine what baptism is.</a:t>
            </a:r>
          </a:p>
          <a:p>
            <a:r>
              <a:rPr lang="en-US" sz="1200" b="0" i="0" u="none" strike="noStrike" kern="1200" baseline="0" dirty="0" smtClean="0">
                <a:solidFill>
                  <a:schemeClr val="tx1"/>
                </a:solidFill>
                <a:latin typeface="Arial" charset="0"/>
                <a:ea typeface="+mn-ea"/>
                <a:cs typeface="+mn-cs"/>
              </a:rPr>
              <a:t>c. It is possible that every person who has common sense can take their own English New Testament, and learn from a careful study of it, what God requires of them in order that they may live a life well pleasing in the sight of our Creator.</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E1E1D-55C2-4335-967E-8F1BCFC3DE36}" type="slidenum">
              <a:rPr lang="en-US"/>
              <a:pPr/>
              <a:t>23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685800" y="4343400"/>
            <a:ext cx="5486400" cy="4114800"/>
          </a:xfrm>
        </p:spPr>
        <p:txBody>
          <a:bodyPr/>
          <a:lstStyle/>
          <a:p>
            <a:r>
              <a:rPr lang="en-US" sz="1200" b="0" i="0" u="none" strike="noStrike" kern="1200" baseline="0" dirty="0" smtClean="0">
                <a:solidFill>
                  <a:schemeClr val="tx1"/>
                </a:solidFill>
                <a:latin typeface="Arial" charset="0"/>
                <a:ea typeface="+mn-ea"/>
                <a:cs typeface="+mn-cs"/>
              </a:rPr>
              <a:t>1. What does the Bible teach about baptism?</a:t>
            </a:r>
          </a:p>
          <a:p>
            <a:r>
              <a:rPr lang="en-US" sz="1200" b="0" i="0" u="none" strike="noStrike" kern="1200" baseline="0" dirty="0" smtClean="0">
                <a:solidFill>
                  <a:schemeClr val="tx1"/>
                </a:solidFill>
                <a:latin typeface="Arial" charset="0"/>
                <a:ea typeface="+mn-ea"/>
                <a:cs typeface="+mn-cs"/>
              </a:rPr>
              <a:t>a. Who is to be baptized? - those old enough to know and understand, penitent believers</a:t>
            </a:r>
          </a:p>
          <a:p>
            <a:r>
              <a:rPr lang="en-US" sz="1200" b="0" i="0" u="none" strike="noStrike" kern="1200" baseline="0" dirty="0" smtClean="0">
                <a:solidFill>
                  <a:schemeClr val="tx1"/>
                </a:solidFill>
                <a:latin typeface="Arial" charset="0"/>
                <a:ea typeface="+mn-ea"/>
                <a:cs typeface="+mn-cs"/>
              </a:rPr>
              <a:t>b. How are we to be baptized? - it is a burial or immersion in water</a:t>
            </a:r>
          </a:p>
          <a:p>
            <a:r>
              <a:rPr lang="en-US" sz="1200" b="0" i="0" u="none" strike="noStrike" kern="1200" baseline="0" dirty="0" smtClean="0">
                <a:solidFill>
                  <a:schemeClr val="tx1"/>
                </a:solidFill>
                <a:latin typeface="Arial" charset="0"/>
                <a:ea typeface="+mn-ea"/>
                <a:cs typeface="+mn-cs"/>
              </a:rPr>
              <a:t>c. Why are we baptized ? - for the remission (forgiveness) of our sins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D1401-DFE5-4572-805A-082984D1DDCE}" type="slidenum">
              <a:rPr lang="en-US"/>
              <a:pPr/>
              <a:t>24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3C91DE-04E8-4329-932C-B0A3E79C7D9E}" type="slidenum">
              <a:rPr lang="en-US"/>
              <a:pPr/>
              <a:t>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1B072-A3E6-4D75-BDC6-E5538A854664}" type="slidenum">
              <a:rPr lang="en-US"/>
              <a:pPr/>
              <a:t>4</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Bible Teaches</a:t>
            </a:r>
          </a:p>
          <a:p>
            <a:r>
              <a:rPr lang="en-US" sz="1200" b="0" i="0" u="none" strike="noStrike" kern="1200" baseline="0" dirty="0" smtClean="0">
                <a:solidFill>
                  <a:schemeClr val="tx1"/>
                </a:solidFill>
                <a:latin typeface="Arial" charset="0"/>
                <a:ea typeface="+mn-ea"/>
                <a:cs typeface="+mn-cs"/>
              </a:rPr>
              <a:t>1. People who are of the age to understand are proper subjects of baptism</a:t>
            </a:r>
          </a:p>
          <a:p>
            <a:r>
              <a:rPr lang="en-US" sz="1200" b="0" i="0" u="none" strike="noStrike" kern="1200" baseline="0" dirty="0" smtClean="0">
                <a:solidFill>
                  <a:schemeClr val="tx1"/>
                </a:solidFill>
                <a:latin typeface="Arial" charset="0"/>
                <a:ea typeface="+mn-ea"/>
                <a:cs typeface="+mn-cs"/>
              </a:rPr>
              <a:t>2. Matt 28:19 “</a:t>
            </a:r>
            <a:r>
              <a:rPr lang="en-US" sz="1200" kern="1200" dirty="0" smtClean="0">
                <a:solidFill>
                  <a:schemeClr val="tx1"/>
                </a:solidFill>
                <a:latin typeface="Arial" charset="0"/>
                <a:ea typeface="+mn-ea"/>
                <a:cs typeface="+mn-cs"/>
              </a:rPr>
              <a:t>Go therefore and make disciples of all the nations, baptizing them in the name of the Father and of the Son and of the Holy Spirit</a:t>
            </a:r>
            <a:r>
              <a:rPr lang="en-US"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3. Teaching precedes baptism. One has to be taught and understand the gospel before they are a candidate for baptism</a:t>
            </a:r>
          </a:p>
          <a:p>
            <a:r>
              <a:rPr lang="en-US" sz="1200" b="0" i="0" u="none" strike="noStrike" kern="1200" baseline="0" dirty="0" smtClean="0">
                <a:solidFill>
                  <a:schemeClr val="tx1"/>
                </a:solidFill>
                <a:latin typeface="Arial" charset="0"/>
                <a:ea typeface="+mn-ea"/>
                <a:cs typeface="+mn-cs"/>
              </a:rPr>
              <a:t>4. Mark 16:16 “</a:t>
            </a:r>
            <a:r>
              <a:rPr lang="en-US" sz="1200" kern="1200" dirty="0" smtClean="0">
                <a:solidFill>
                  <a:schemeClr val="tx1"/>
                </a:solidFill>
                <a:latin typeface="Arial" charset="0"/>
                <a:ea typeface="+mn-ea"/>
                <a:cs typeface="+mn-cs"/>
              </a:rPr>
              <a:t>He who believes and is baptized will be saved; but he who does not believe will be condemned. </a:t>
            </a:r>
            <a:r>
              <a:rPr lang="en-US" sz="1200" b="0" i="0" u="none" strike="noStrike" kern="1200" baseline="0" dirty="0" smtClean="0">
                <a:solidFill>
                  <a:schemeClr val="tx1"/>
                </a:solidFill>
                <a:latin typeface="Arial" charset="0"/>
                <a:ea typeface="+mn-ea"/>
                <a:cs typeface="+mn-cs"/>
              </a:rPr>
              <a:t>” Believe + Baptism = saved. But in order to believe, we have to hear the gospel. And in order to believe the gospel we have to understand the gospel. One has to understand words like sin, lost, Jesus, forgiveness, obedience</a:t>
            </a:r>
          </a:p>
          <a:p>
            <a:r>
              <a:rPr lang="en-US" sz="1200" b="0" i="0" u="none" strike="noStrike" kern="1200" baseline="0" dirty="0" smtClean="0">
                <a:solidFill>
                  <a:schemeClr val="tx1"/>
                </a:solidFill>
                <a:latin typeface="Arial" charset="0"/>
                <a:ea typeface="+mn-ea"/>
                <a:cs typeface="+mn-cs"/>
              </a:rPr>
              <a:t>5. Acts 2:38 - Repent and be baptized. A proper candidate for baptism must be have sins to repent of and be willing to turn away from them.</a:t>
            </a:r>
          </a:p>
          <a:p>
            <a:r>
              <a:rPr lang="en-US" sz="1200" b="0" i="0" u="none" strike="noStrike" kern="1200" baseline="0" dirty="0" smtClean="0">
                <a:solidFill>
                  <a:schemeClr val="tx1"/>
                </a:solidFill>
                <a:latin typeface="Arial" charset="0"/>
                <a:ea typeface="+mn-ea"/>
                <a:cs typeface="+mn-cs"/>
              </a:rPr>
              <a:t>6. What about infants and small children</a:t>
            </a:r>
            <a:r>
              <a:rPr lang="en-US" sz="1200" b="0" i="1" u="none" strike="noStrike" kern="1200" baseline="0" dirty="0" smtClean="0">
                <a:solidFill>
                  <a:schemeClr val="tx1"/>
                </a:solidFill>
                <a:latin typeface="Arial" charset="0"/>
                <a:ea typeface="+mn-ea"/>
                <a:cs typeface="+mn-cs"/>
              </a:rPr>
              <a:t>? Mk. 10:13-16 “</a:t>
            </a:r>
            <a:r>
              <a:rPr lang="en-US" sz="1200" i="0" kern="1200" dirty="0" smtClean="0">
                <a:solidFill>
                  <a:schemeClr val="tx1"/>
                </a:solidFill>
                <a:latin typeface="Arial" charset="0"/>
                <a:ea typeface="+mn-ea"/>
                <a:cs typeface="+mn-cs"/>
              </a:rPr>
              <a:t>Then they brought little children to Him, that He might touch them; but the disciples rebuked those who brought them. But when Jesus saw it, He was greatly displeased and said to them, "Let the little children come to Me, and do not forbid them; for of such is the kingdom of God.</a:t>
            </a:r>
            <a:r>
              <a:rPr lang="en-US" sz="1200" i="0" kern="1200" baseline="0" dirty="0" smtClean="0">
                <a:solidFill>
                  <a:schemeClr val="tx1"/>
                </a:solidFill>
                <a:latin typeface="Arial" charset="0"/>
                <a:ea typeface="+mn-ea"/>
                <a:cs typeface="+mn-cs"/>
              </a:rPr>
              <a:t> </a:t>
            </a:r>
            <a:r>
              <a:rPr lang="en-US" sz="1200" i="0" kern="1200" dirty="0" smtClean="0">
                <a:solidFill>
                  <a:schemeClr val="tx1"/>
                </a:solidFill>
                <a:latin typeface="Arial" charset="0"/>
                <a:ea typeface="+mn-ea"/>
                <a:cs typeface="+mn-cs"/>
              </a:rPr>
              <a:t>15  Assuredly, I say to you, whoever does not receive the kingdom of God as a little child will by no means enter it." </a:t>
            </a:r>
            <a:endParaRPr lang="en-US" i="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7AA97-FFAD-4C55-8E86-5FAAAF558337}" type="slidenum">
              <a:rPr lang="en-US"/>
              <a:pPr/>
              <a:t>5</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7C9BE-5A48-4DF5-881A-A2C15C480EA9}" type="slidenum">
              <a:rPr lang="en-US"/>
              <a:pPr/>
              <a:t>6</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EF979-DE78-43D7-8E4A-508B86B8A06B}" type="slidenum">
              <a:rPr lang="en-US"/>
              <a:pPr/>
              <a:t>7</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1. "Baptism may be administered by sprinkling, pouring, or immersion, according to the choice of the applicant" - [Church of the Nazarene Manual]</a:t>
            </a:r>
          </a:p>
          <a:p>
            <a:r>
              <a:rPr lang="en-US" sz="1200" b="0" i="0" u="none" strike="noStrike" kern="1200" baseline="0" dirty="0" smtClean="0">
                <a:solidFill>
                  <a:schemeClr val="tx1"/>
                </a:solidFill>
                <a:latin typeface="Arial" charset="0"/>
                <a:ea typeface="+mn-ea"/>
                <a:cs typeface="+mn-cs"/>
              </a:rPr>
              <a:t>2. "What is the meaning of the word 'baptize'? 'Baptize' means to apply water by</a:t>
            </a:r>
          </a:p>
          <a:p>
            <a:r>
              <a:rPr lang="en-US" sz="1200" b="0" i="0" u="none" strike="noStrike" kern="1200" baseline="0" dirty="0" smtClean="0">
                <a:solidFill>
                  <a:schemeClr val="tx1"/>
                </a:solidFill>
                <a:latin typeface="Arial" charset="0"/>
                <a:ea typeface="+mn-ea"/>
                <a:cs typeface="+mn-cs"/>
              </a:rPr>
              <a:t>washing, pouring, sprinkling, or immersing" - [Luther's Small Catechism]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EF979-DE78-43D7-8E4A-508B86B8A06B}" type="slidenum">
              <a:rPr lang="en-US"/>
              <a:pPr/>
              <a:t>8</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986A7-547D-4284-ABE1-399303CE591B}" type="slidenum">
              <a:rPr lang="en-US"/>
              <a:pPr/>
              <a:t>9</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B. The Bible Teaches:</a:t>
            </a:r>
          </a:p>
          <a:p>
            <a:r>
              <a:rPr lang="en-US" sz="1200" b="0" i="0" u="none" strike="noStrike" kern="1200" baseline="0" dirty="0" smtClean="0">
                <a:solidFill>
                  <a:schemeClr val="tx1"/>
                </a:solidFill>
                <a:latin typeface="Arial" charset="0"/>
                <a:ea typeface="+mn-ea"/>
                <a:cs typeface="+mn-cs"/>
              </a:rPr>
              <a:t>1. Immersion - Burial</a:t>
            </a:r>
          </a:p>
          <a:p>
            <a:r>
              <a:rPr lang="en-US" sz="1200" b="0" i="0" u="none" strike="noStrike" kern="1200" baseline="0" dirty="0" smtClean="0">
                <a:solidFill>
                  <a:schemeClr val="tx1"/>
                </a:solidFill>
                <a:latin typeface="Arial" charset="0"/>
                <a:ea typeface="+mn-ea"/>
                <a:cs typeface="+mn-cs"/>
              </a:rPr>
              <a:t>2. Rom. 6:4-5 “</a:t>
            </a:r>
            <a:r>
              <a:rPr lang="en-US" sz="1200" i="0" kern="1200" dirty="0" smtClean="0">
                <a:solidFill>
                  <a:schemeClr val="tx1"/>
                </a:solidFill>
                <a:latin typeface="Arial" charset="0"/>
                <a:ea typeface="+mn-ea"/>
                <a:cs typeface="+mn-cs"/>
              </a:rPr>
              <a:t>Therefore we were buried with Him through baptism into death, that just as Christ was raised from the dead by the glory of the Father, even so we also should walk in newness of life. For if we have been united together in the likeness of His death, certainly we also shall be in the likeness of His resurrection</a:t>
            </a:r>
            <a:r>
              <a:rPr lang="en-US"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3. Col. 2:12 “you were buried with Him in baptism, in which you also were raised with Him through faith in the working of God, who raised Him from the dead.”</a:t>
            </a:r>
          </a:p>
          <a:p>
            <a:r>
              <a:rPr lang="en-US" sz="1200" b="0" i="0" u="none" strike="noStrike" kern="1200" baseline="0" dirty="0" smtClean="0">
                <a:solidFill>
                  <a:schemeClr val="tx1"/>
                </a:solidFill>
                <a:latin typeface="Arial" charset="0"/>
                <a:ea typeface="+mn-ea"/>
                <a:cs typeface="+mn-cs"/>
              </a:rPr>
              <a:t>4. </a:t>
            </a:r>
            <a:r>
              <a:rPr lang="en-US" sz="1200" b="1" i="0" u="none" strike="noStrike" kern="1200" baseline="0" dirty="0" smtClean="0">
                <a:solidFill>
                  <a:schemeClr val="tx1"/>
                </a:solidFill>
                <a:latin typeface="Arial" charset="0"/>
                <a:ea typeface="+mn-ea"/>
                <a:cs typeface="+mn-cs"/>
              </a:rPr>
              <a:t>Baptize </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Baptizo</a:t>
            </a:r>
            <a:r>
              <a:rPr lang="en-US" sz="1200" b="0" i="0" u="none" strike="noStrike" kern="1200" baseline="0" dirty="0" smtClean="0">
                <a:solidFill>
                  <a:schemeClr val="tx1"/>
                </a:solidFill>
                <a:latin typeface="Arial" charset="0"/>
                <a:ea typeface="+mn-ea"/>
                <a:cs typeface="+mn-cs"/>
              </a:rPr>
              <a:t>” = it means: “to immerse or submerge”</a:t>
            </a:r>
          </a:p>
          <a:p>
            <a:r>
              <a:rPr lang="en-US" sz="1200" b="0" i="0" u="none" strike="noStrike" kern="1200" baseline="0" dirty="0" smtClean="0">
                <a:solidFill>
                  <a:schemeClr val="tx1"/>
                </a:solidFill>
                <a:latin typeface="Arial" charset="0"/>
                <a:ea typeface="+mn-ea"/>
                <a:cs typeface="+mn-cs"/>
              </a:rPr>
              <a:t>5. King James was a member of the church of England. They had practiced sprinkling for many years. His translators invented the word baptism. If they would have used the original meaning of the Greek word </a:t>
            </a:r>
            <a:r>
              <a:rPr lang="en-US" sz="1200" b="0" i="0" u="none" strike="noStrike" kern="1200" baseline="0" dirty="0" err="1" smtClean="0">
                <a:solidFill>
                  <a:schemeClr val="tx1"/>
                </a:solidFill>
                <a:latin typeface="Arial" charset="0"/>
                <a:ea typeface="+mn-ea"/>
                <a:cs typeface="+mn-cs"/>
              </a:rPr>
              <a:t>baptizo</a:t>
            </a:r>
            <a:r>
              <a:rPr lang="en-US" sz="1200" b="0" i="0" u="none" strike="noStrike" kern="1200" baseline="0" dirty="0" smtClean="0">
                <a:solidFill>
                  <a:schemeClr val="tx1"/>
                </a:solidFill>
                <a:latin typeface="Arial" charset="0"/>
                <a:ea typeface="+mn-ea"/>
                <a:cs typeface="+mn-cs"/>
              </a:rPr>
              <a:t>, every time in your Bible where you read baptize it would actually read immersion.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3075"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solidFill>
                  <a:schemeClr val="tx1"/>
                </a:solidFill>
              </a:defRPr>
            </a:lvl1pPr>
          </a:lstStyle>
          <a:p>
            <a:fld id="{592332EE-B5E3-4A46-953C-8EF6263106D5}" type="datetime1">
              <a:rPr lang="en-US"/>
              <a:pPr/>
              <a:t>5/6/2016</a:t>
            </a:fld>
            <a:endParaRPr lang="en-US"/>
          </a:p>
        </p:txBody>
      </p:sp>
      <p:sp>
        <p:nvSpPr>
          <p:cNvPr id="3077"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7AB049B0-642E-4B41-825B-F662652BE562}" type="slidenum">
              <a:rPr lang="en-US"/>
              <a:pPr/>
              <a:t>‹#›</a:t>
            </a:fld>
            <a:endParaRPr lang="en-US"/>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540571-C09E-4191-901C-0822500391EB}" type="datetime1">
              <a:rPr lang="en-US"/>
              <a:pPr/>
              <a:t>5/6/2016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CB3FF2-7113-4995-AA6E-7355727AFEB7}" type="slidenum">
              <a:rPr lang="en-US"/>
              <a:pPr/>
              <a:t>‹#›</a:t>
            </a:fld>
            <a:endParaRPr lang="en-US"/>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67FE622-52F5-4BAB-8D78-4964ABD2195F}" type="datetime1">
              <a:rPr lang="en-US"/>
              <a:pPr/>
              <a:t>5/6/2016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299717-9F62-4DE0-9D31-EC5A92311235}" type="slidenum">
              <a:rPr lang="en-US"/>
              <a:pPr/>
              <a:t>‹#›</a:t>
            </a:fld>
            <a:endParaRPr lang="en-US"/>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57CEA02-634C-4198-B10D-27336EAF0998}" type="datetime1">
              <a:rPr lang="en-US"/>
              <a:pPr/>
              <a:t>5/6/2016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BEAFEF-FEA0-4A30-8AC8-8A023CF537FD}" type="slidenum">
              <a:rPr lang="en-US"/>
              <a:pPr/>
              <a:t>‹#›</a:t>
            </a:fld>
            <a:endParaRPr 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B795A7-D216-4750-AB6E-98B00A53979B}" type="datetime1">
              <a:rPr lang="en-US"/>
              <a:pPr/>
              <a:t>5/6/2016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DE0F6F-B2BC-482C-AFE8-C6764EA98AD2}" type="slidenum">
              <a:rPr lang="en-US"/>
              <a:pPr/>
              <a:t>‹#›</a:t>
            </a:fld>
            <a:endParaRPr lang="en-US"/>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8A24794-2285-4F15-B491-293707136F4D}" type="datetime1">
              <a:rPr lang="en-US"/>
              <a:pPr/>
              <a:t>5/6/2016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45BFA5-EE5F-4143-8C26-43D210569CD3}" type="slidenum">
              <a:rPr lang="en-US"/>
              <a:pPr/>
              <a:t>‹#›</a:t>
            </a:fld>
            <a:endParaRPr lang="en-US"/>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276B5FD-5ECF-4E14-AADB-B54FE5881BB4}" type="datetime1">
              <a:rPr lang="en-US"/>
              <a:pPr/>
              <a:t>5/6/2016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D2B917D-1E5D-4E2A-87F6-4BB1B9119FE9}" type="slidenum">
              <a:rPr lang="en-US"/>
              <a:pPr/>
              <a:t>‹#›</a:t>
            </a:fld>
            <a:endParaRPr lang="en-US"/>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A7C5E57-BA1F-4271-8935-C5DC78591A40}" type="datetime1">
              <a:rPr lang="en-US"/>
              <a:pPr/>
              <a:t>5/6/2016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A065A2C-56AC-4211-BAA6-93D8C87B868D}" type="slidenum">
              <a:rPr lang="en-US"/>
              <a:pPr/>
              <a:t>‹#›</a:t>
            </a:fld>
            <a:endParaRPr lang="en-US"/>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8F7CBD4-352E-4BBB-BAA1-72CFB6240BC4}" type="datetime1">
              <a:rPr lang="en-US"/>
              <a:pPr/>
              <a:t>5/6/2016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436F228-D57D-490A-9AA1-EC0E31483EB3}" type="slidenum">
              <a:rPr lang="en-US"/>
              <a:pPr/>
              <a:t>‹#›</a:t>
            </a:fld>
            <a:endParaRPr lang="en-US"/>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5ED0049-0ED0-4E73-854F-2BDB7620928B}" type="datetime1">
              <a:rPr lang="en-US"/>
              <a:pPr/>
              <a:t>5/6/2016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8A0651-3BD1-4FC1-9151-988CD0FA0E23}" type="slidenum">
              <a:rPr lang="en-US"/>
              <a:pPr/>
              <a:t>‹#›</a:t>
            </a:fld>
            <a:endParaRPr 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FE009FD-205B-4C43-A9FD-4A1E9B70AA74}" type="datetime1">
              <a:rPr lang="en-US"/>
              <a:pPr/>
              <a:t>5/6/2016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4C94C9-7F35-4DB0-90D6-26B9E49503B8}" type="slidenum">
              <a:rPr lang="en-US"/>
              <a:pPr/>
              <a:t>‹#›</a:t>
            </a:fld>
            <a:endParaRPr 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514600"/>
            <a:ext cx="7772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D9E1E8"/>
                </a:solidFill>
              </a:defRPr>
            </a:lvl1pPr>
          </a:lstStyle>
          <a:p>
            <a:fld id="{EA1F7E1D-6962-4DE6-BB86-F2163ED54CEC}" type="datetime1">
              <a:rPr lang="en-US"/>
              <a:pPr/>
              <a:t>5/6/2016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D9E1E8"/>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D9E1E8"/>
                </a:solidFill>
              </a:defRPr>
            </a:lvl1pPr>
          </a:lstStyle>
          <a:p>
            <a:fld id="{A70BC02A-AE11-4B11-B2F3-020D0BCE25EA}" type="slidenum">
              <a:rPr lang="en-US"/>
              <a:pPr/>
              <a:t>‹#›</a:t>
            </a:fld>
            <a:endParaRPr lang="en-US"/>
          </a:p>
        </p:txBody>
      </p:sp>
      <p:sp>
        <p:nvSpPr>
          <p:cNvPr id="1044"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endParaRPr lang="en-US" sz="2400">
              <a:solidFill>
                <a:srgbClr val="D9E1E8"/>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zoom/>
  </p:transition>
  <p:txStyles>
    <p:titleStyle>
      <a:lvl1pPr algn="ctr" rtl="0" fontAlgn="base">
        <a:spcBef>
          <a:spcPct val="0"/>
        </a:spcBef>
        <a:spcAft>
          <a:spcPct val="0"/>
        </a:spcAft>
        <a:defRPr sz="4400">
          <a:solidFill>
            <a:srgbClr val="D9E1E8"/>
          </a:solidFill>
          <a:latin typeface="+mj-lt"/>
          <a:ea typeface="+mj-ea"/>
          <a:cs typeface="+mj-cs"/>
        </a:defRPr>
      </a:lvl1pPr>
      <a:lvl2pPr algn="ctr" rtl="0" fontAlgn="base">
        <a:spcBef>
          <a:spcPct val="0"/>
        </a:spcBef>
        <a:spcAft>
          <a:spcPct val="0"/>
        </a:spcAft>
        <a:defRPr sz="4400">
          <a:solidFill>
            <a:srgbClr val="D9E1E8"/>
          </a:solidFill>
          <a:latin typeface="Arial" charset="0"/>
        </a:defRPr>
      </a:lvl2pPr>
      <a:lvl3pPr algn="ctr" rtl="0" fontAlgn="base">
        <a:spcBef>
          <a:spcPct val="0"/>
        </a:spcBef>
        <a:spcAft>
          <a:spcPct val="0"/>
        </a:spcAft>
        <a:defRPr sz="4400">
          <a:solidFill>
            <a:srgbClr val="D9E1E8"/>
          </a:solidFill>
          <a:latin typeface="Arial" charset="0"/>
        </a:defRPr>
      </a:lvl3pPr>
      <a:lvl4pPr algn="ctr" rtl="0" fontAlgn="base">
        <a:spcBef>
          <a:spcPct val="0"/>
        </a:spcBef>
        <a:spcAft>
          <a:spcPct val="0"/>
        </a:spcAft>
        <a:defRPr sz="4400">
          <a:solidFill>
            <a:srgbClr val="D9E1E8"/>
          </a:solidFill>
          <a:latin typeface="Arial" charset="0"/>
        </a:defRPr>
      </a:lvl4pPr>
      <a:lvl5pPr algn="ctr" rtl="0" fontAlgn="base">
        <a:spcBef>
          <a:spcPct val="0"/>
        </a:spcBef>
        <a:spcAft>
          <a:spcPct val="0"/>
        </a:spcAft>
        <a:defRPr sz="4400">
          <a:solidFill>
            <a:srgbClr val="D9E1E8"/>
          </a:solidFill>
          <a:latin typeface="Arial" charset="0"/>
        </a:defRPr>
      </a:lvl5pPr>
      <a:lvl6pPr marL="457200" algn="ctr" rtl="0" fontAlgn="base">
        <a:spcBef>
          <a:spcPct val="0"/>
        </a:spcBef>
        <a:spcAft>
          <a:spcPct val="0"/>
        </a:spcAft>
        <a:defRPr sz="4400">
          <a:solidFill>
            <a:srgbClr val="D9E1E8"/>
          </a:solidFill>
          <a:latin typeface="Arial" charset="0"/>
        </a:defRPr>
      </a:lvl6pPr>
      <a:lvl7pPr marL="914400" algn="ctr" rtl="0" fontAlgn="base">
        <a:spcBef>
          <a:spcPct val="0"/>
        </a:spcBef>
        <a:spcAft>
          <a:spcPct val="0"/>
        </a:spcAft>
        <a:defRPr sz="4400">
          <a:solidFill>
            <a:srgbClr val="D9E1E8"/>
          </a:solidFill>
          <a:latin typeface="Arial" charset="0"/>
        </a:defRPr>
      </a:lvl7pPr>
      <a:lvl8pPr marL="1371600" algn="ctr" rtl="0" fontAlgn="base">
        <a:spcBef>
          <a:spcPct val="0"/>
        </a:spcBef>
        <a:spcAft>
          <a:spcPct val="0"/>
        </a:spcAft>
        <a:defRPr sz="4400">
          <a:solidFill>
            <a:srgbClr val="D9E1E8"/>
          </a:solidFill>
          <a:latin typeface="Arial" charset="0"/>
        </a:defRPr>
      </a:lvl8pPr>
      <a:lvl9pPr marL="1828800" algn="ctr" rtl="0" fontAlgn="base">
        <a:spcBef>
          <a:spcPct val="0"/>
        </a:spcBef>
        <a:spcAft>
          <a:spcPct val="0"/>
        </a:spcAft>
        <a:defRPr sz="4400">
          <a:solidFill>
            <a:srgbClr val="D9E1E8"/>
          </a:solidFill>
          <a:latin typeface="Arial" charset="0"/>
        </a:defRPr>
      </a:lvl9pPr>
    </p:titleStyle>
    <p:bodyStyle>
      <a:lvl1pPr marL="342900" indent="-342900" algn="l" rtl="0" fontAlgn="base">
        <a:spcBef>
          <a:spcPct val="20000"/>
        </a:spcBef>
        <a:spcAft>
          <a:spcPct val="0"/>
        </a:spcAft>
        <a:buChar char="•"/>
        <a:defRPr sz="3200">
          <a:solidFill>
            <a:srgbClr val="D9E1E8"/>
          </a:solidFill>
          <a:latin typeface="+mn-lt"/>
          <a:ea typeface="+mn-ea"/>
          <a:cs typeface="+mn-cs"/>
        </a:defRPr>
      </a:lvl1pPr>
      <a:lvl2pPr marL="742950" indent="-285750" algn="l" rtl="0" fontAlgn="base">
        <a:spcBef>
          <a:spcPct val="20000"/>
        </a:spcBef>
        <a:spcAft>
          <a:spcPct val="0"/>
        </a:spcAft>
        <a:buChar char="–"/>
        <a:defRPr sz="2800">
          <a:solidFill>
            <a:srgbClr val="D9E1E8"/>
          </a:solidFill>
          <a:latin typeface="+mn-lt"/>
        </a:defRPr>
      </a:lvl2pPr>
      <a:lvl3pPr marL="1143000" indent="-228600" algn="l" rtl="0" fontAlgn="base">
        <a:spcBef>
          <a:spcPct val="20000"/>
        </a:spcBef>
        <a:spcAft>
          <a:spcPct val="0"/>
        </a:spcAft>
        <a:buChar char="•"/>
        <a:defRPr sz="2400">
          <a:solidFill>
            <a:srgbClr val="D9E1E8"/>
          </a:solidFill>
          <a:latin typeface="+mn-lt"/>
        </a:defRPr>
      </a:lvl3pPr>
      <a:lvl4pPr marL="1600200" indent="-228600" algn="l" rtl="0" fontAlgn="base">
        <a:spcBef>
          <a:spcPct val="20000"/>
        </a:spcBef>
        <a:spcAft>
          <a:spcPct val="0"/>
        </a:spcAft>
        <a:buChar char="–"/>
        <a:defRPr sz="2000">
          <a:solidFill>
            <a:srgbClr val="D9E1E8"/>
          </a:solidFill>
          <a:latin typeface="+mn-lt"/>
        </a:defRPr>
      </a:lvl4pPr>
      <a:lvl5pPr marL="2057400" indent="-228600" algn="l" rtl="0" fontAlgn="base">
        <a:spcBef>
          <a:spcPct val="20000"/>
        </a:spcBef>
        <a:spcAft>
          <a:spcPct val="0"/>
        </a:spcAft>
        <a:buChar char="»"/>
        <a:defRPr sz="2000">
          <a:solidFill>
            <a:srgbClr val="D9E1E8"/>
          </a:solidFill>
          <a:latin typeface="+mn-lt"/>
        </a:defRPr>
      </a:lvl5pPr>
      <a:lvl6pPr marL="2514600" indent="-228600" algn="l" rtl="0" fontAlgn="base">
        <a:spcBef>
          <a:spcPct val="20000"/>
        </a:spcBef>
        <a:spcAft>
          <a:spcPct val="0"/>
        </a:spcAft>
        <a:buChar char="»"/>
        <a:defRPr sz="2000">
          <a:solidFill>
            <a:srgbClr val="D9E1E8"/>
          </a:solidFill>
          <a:latin typeface="+mn-lt"/>
        </a:defRPr>
      </a:lvl6pPr>
      <a:lvl7pPr marL="2971800" indent="-228600" algn="l" rtl="0" fontAlgn="base">
        <a:spcBef>
          <a:spcPct val="20000"/>
        </a:spcBef>
        <a:spcAft>
          <a:spcPct val="0"/>
        </a:spcAft>
        <a:buChar char="»"/>
        <a:defRPr sz="2000">
          <a:solidFill>
            <a:srgbClr val="D9E1E8"/>
          </a:solidFill>
          <a:latin typeface="+mn-lt"/>
        </a:defRPr>
      </a:lvl7pPr>
      <a:lvl8pPr marL="3429000" indent="-228600" algn="l" rtl="0" fontAlgn="base">
        <a:spcBef>
          <a:spcPct val="20000"/>
        </a:spcBef>
        <a:spcAft>
          <a:spcPct val="0"/>
        </a:spcAft>
        <a:buChar char="»"/>
        <a:defRPr sz="2000">
          <a:solidFill>
            <a:srgbClr val="D9E1E8"/>
          </a:solidFill>
          <a:latin typeface="+mn-lt"/>
        </a:defRPr>
      </a:lvl8pPr>
      <a:lvl9pPr marL="3886200" indent="-228600" algn="l" rtl="0" fontAlgn="base">
        <a:spcBef>
          <a:spcPct val="20000"/>
        </a:spcBef>
        <a:spcAft>
          <a:spcPct val="0"/>
        </a:spcAft>
        <a:buChar char="»"/>
        <a:defRPr sz="2000">
          <a:solidFill>
            <a:srgbClr val="D9E1E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WordArt 5"/>
          <p:cNvSpPr>
            <a:spLocks noChangeArrowheads="1" noChangeShapeType="1" noTextEdit="1"/>
          </p:cNvSpPr>
          <p:nvPr/>
        </p:nvSpPr>
        <p:spPr bwMode="auto">
          <a:xfrm>
            <a:off x="2438400" y="1752600"/>
            <a:ext cx="3124200" cy="11430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00FFFF"/>
                </a:solidFill>
                <a:effectLst>
                  <a:outerShdw dist="125724" dir="18900000" algn="ctr" rotWithShape="0">
                    <a:srgbClr val="000099"/>
                  </a:outerShdw>
                </a:effectLst>
                <a:latin typeface="Arial Black"/>
              </a:rPr>
              <a:t>ible</a:t>
            </a:r>
          </a:p>
        </p:txBody>
      </p:sp>
      <p:sp>
        <p:nvSpPr>
          <p:cNvPr id="27654" name="WordArt 6"/>
          <p:cNvSpPr>
            <a:spLocks noChangeArrowheads="1" noChangeShapeType="1" noTextEdit="1"/>
          </p:cNvSpPr>
          <p:nvPr/>
        </p:nvSpPr>
        <p:spPr bwMode="auto">
          <a:xfrm>
            <a:off x="2362200" y="3276600"/>
            <a:ext cx="4724400" cy="16764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00FFFF"/>
                </a:solidFill>
                <a:effectLst>
                  <a:outerShdw dist="125724" dir="18900000" algn="ctr" rotWithShape="0">
                    <a:srgbClr val="000099"/>
                  </a:outerShdw>
                </a:effectLst>
                <a:latin typeface="Arial Black"/>
              </a:rPr>
              <a:t>aptism</a:t>
            </a:r>
          </a:p>
        </p:txBody>
      </p:sp>
      <p:sp>
        <p:nvSpPr>
          <p:cNvPr id="27655" name="WordArt 7"/>
          <p:cNvSpPr>
            <a:spLocks noChangeArrowheads="1" noChangeShapeType="1" noTextEdit="1"/>
          </p:cNvSpPr>
          <p:nvPr/>
        </p:nvSpPr>
        <p:spPr bwMode="auto">
          <a:xfrm>
            <a:off x="838200" y="1676400"/>
            <a:ext cx="1371600" cy="30480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00FFFF"/>
                </a:solidFill>
                <a:effectLst>
                  <a:outerShdw dist="125724" dir="18900000" algn="ctr" rotWithShape="0">
                    <a:srgbClr val="000099"/>
                  </a:outerShdw>
                </a:effectLst>
                <a:latin typeface="Arial Black"/>
              </a:rPr>
              <a:t>B</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Box 4"/>
          <p:cNvSpPr txBox="1">
            <a:spLocks noChangeArrowheads="1"/>
          </p:cNvSpPr>
          <p:nvPr/>
        </p:nvSpPr>
        <p:spPr bwMode="auto">
          <a:xfrm>
            <a:off x="228600" y="1905000"/>
            <a:ext cx="8915400" cy="4216539"/>
          </a:xfrm>
          <a:prstGeom prst="rect">
            <a:avLst/>
          </a:prstGeom>
          <a:noFill/>
          <a:ln w="9525">
            <a:noFill/>
            <a:miter lim="800000"/>
            <a:headEnd/>
            <a:tailEnd/>
          </a:ln>
          <a:effectLst/>
        </p:spPr>
        <p:txBody>
          <a:bodyPr>
            <a:spAutoFit/>
          </a:bodyPr>
          <a:lstStyle/>
          <a:p>
            <a:r>
              <a:rPr lang="en-US" sz="4800" b="1" u="sng" dirty="0">
                <a:solidFill>
                  <a:schemeClr val="bg1"/>
                </a:solidFill>
              </a:rPr>
              <a:t>Baptism </a:t>
            </a:r>
            <a:r>
              <a:rPr lang="en-US" sz="4800" b="1" u="sng" dirty="0" smtClean="0">
                <a:solidFill>
                  <a:schemeClr val="bg1"/>
                </a:solidFill>
              </a:rPr>
              <a:t>Requires</a:t>
            </a:r>
            <a:r>
              <a:rPr lang="en-US" dirty="0" smtClean="0"/>
              <a:t> </a:t>
            </a:r>
            <a:endParaRPr lang="en-US" dirty="0"/>
          </a:p>
          <a:p>
            <a:endParaRPr lang="en-US" sz="2800" dirty="0">
              <a:solidFill>
                <a:schemeClr val="bg1"/>
              </a:solidFill>
            </a:endParaRPr>
          </a:p>
          <a:p>
            <a:pPr>
              <a:lnSpc>
                <a:spcPct val="120000"/>
              </a:lnSpc>
              <a:buClr>
                <a:srgbClr val="00FFFF"/>
              </a:buClr>
              <a:buFont typeface="Wingdings" pitchFamily="2" charset="2"/>
              <a:buChar char="Ø"/>
            </a:pPr>
            <a:r>
              <a:rPr lang="en-US" b="1" dirty="0" smtClean="0">
                <a:solidFill>
                  <a:schemeClr val="bg1"/>
                </a:solidFill>
              </a:rPr>
              <a:t> Much </a:t>
            </a:r>
            <a:r>
              <a:rPr lang="en-US" b="1" dirty="0">
                <a:solidFill>
                  <a:schemeClr val="bg1"/>
                </a:solidFill>
              </a:rPr>
              <a:t>Water</a:t>
            </a:r>
            <a:r>
              <a:rPr lang="en-US" dirty="0">
                <a:solidFill>
                  <a:schemeClr val="bg1"/>
                </a:solidFill>
              </a:rPr>
              <a:t> - </a:t>
            </a:r>
            <a:r>
              <a:rPr lang="en-US" b="1" dirty="0">
                <a:solidFill>
                  <a:srgbClr val="FFFF00"/>
                </a:solidFill>
              </a:rPr>
              <a:t>Jn. 3:23</a:t>
            </a:r>
          </a:p>
          <a:p>
            <a:pPr>
              <a:lnSpc>
                <a:spcPct val="120000"/>
              </a:lnSpc>
              <a:buClr>
                <a:srgbClr val="00FFFF"/>
              </a:buClr>
              <a:buFont typeface="Wingdings" pitchFamily="2" charset="2"/>
              <a:buChar char="Ø"/>
            </a:pPr>
            <a:r>
              <a:rPr lang="en-US" b="1" dirty="0" smtClean="0">
                <a:solidFill>
                  <a:schemeClr val="bg1"/>
                </a:solidFill>
              </a:rPr>
              <a:t> Going </a:t>
            </a:r>
            <a:r>
              <a:rPr lang="en-US" b="1" dirty="0">
                <a:solidFill>
                  <a:schemeClr val="bg1"/>
                </a:solidFill>
              </a:rPr>
              <a:t>to Water</a:t>
            </a:r>
            <a:r>
              <a:rPr lang="en-US" dirty="0">
                <a:solidFill>
                  <a:schemeClr val="bg1"/>
                </a:solidFill>
              </a:rPr>
              <a:t> - </a:t>
            </a:r>
            <a:r>
              <a:rPr lang="en-US" b="1" dirty="0">
                <a:solidFill>
                  <a:srgbClr val="FFFF00"/>
                </a:solidFill>
              </a:rPr>
              <a:t>Acts 8:36</a:t>
            </a:r>
          </a:p>
          <a:p>
            <a:pPr>
              <a:lnSpc>
                <a:spcPct val="120000"/>
              </a:lnSpc>
              <a:buClr>
                <a:srgbClr val="00FFFF"/>
              </a:buClr>
              <a:buFont typeface="Wingdings" pitchFamily="2" charset="2"/>
              <a:buChar char="Ø"/>
            </a:pPr>
            <a:r>
              <a:rPr lang="en-US" b="1" dirty="0" smtClean="0">
                <a:solidFill>
                  <a:schemeClr val="bg1"/>
                </a:solidFill>
              </a:rPr>
              <a:t> Going </a:t>
            </a:r>
            <a:r>
              <a:rPr lang="en-US" b="1" dirty="0">
                <a:solidFill>
                  <a:schemeClr val="bg1"/>
                </a:solidFill>
              </a:rPr>
              <a:t>into </a:t>
            </a:r>
            <a:r>
              <a:rPr lang="en-US" b="1" dirty="0" smtClean="0">
                <a:solidFill>
                  <a:schemeClr val="bg1"/>
                </a:solidFill>
              </a:rPr>
              <a:t>Water</a:t>
            </a:r>
            <a:r>
              <a:rPr lang="en-US" dirty="0" smtClean="0">
                <a:solidFill>
                  <a:schemeClr val="bg1"/>
                </a:solidFill>
              </a:rPr>
              <a:t> </a:t>
            </a:r>
            <a:r>
              <a:rPr lang="en-US" dirty="0">
                <a:solidFill>
                  <a:schemeClr val="bg1"/>
                </a:solidFill>
              </a:rPr>
              <a:t>- </a:t>
            </a:r>
            <a:r>
              <a:rPr lang="en-US" b="1" dirty="0">
                <a:solidFill>
                  <a:srgbClr val="FFFF00"/>
                </a:solidFill>
              </a:rPr>
              <a:t>Acts 8:38</a:t>
            </a:r>
          </a:p>
          <a:p>
            <a:pPr>
              <a:lnSpc>
                <a:spcPct val="120000"/>
              </a:lnSpc>
              <a:buClr>
                <a:srgbClr val="00FFFF"/>
              </a:buClr>
              <a:buFont typeface="Wingdings" pitchFamily="2" charset="2"/>
              <a:buChar char="Ø"/>
            </a:pPr>
            <a:r>
              <a:rPr lang="en-US" b="1" dirty="0" smtClean="0">
                <a:solidFill>
                  <a:schemeClr val="bg1"/>
                </a:solidFill>
              </a:rPr>
              <a:t> Coming </a:t>
            </a:r>
            <a:r>
              <a:rPr lang="en-US" b="1" dirty="0">
                <a:solidFill>
                  <a:schemeClr val="bg1"/>
                </a:solidFill>
              </a:rPr>
              <a:t>out of </a:t>
            </a:r>
            <a:r>
              <a:rPr lang="en-US" b="1" dirty="0" smtClean="0">
                <a:solidFill>
                  <a:schemeClr val="bg1"/>
                </a:solidFill>
              </a:rPr>
              <a:t>Water</a:t>
            </a:r>
            <a:r>
              <a:rPr lang="en-US" dirty="0" smtClean="0">
                <a:solidFill>
                  <a:schemeClr val="bg1"/>
                </a:solidFill>
              </a:rPr>
              <a:t> </a:t>
            </a:r>
            <a:r>
              <a:rPr lang="en-US" dirty="0">
                <a:solidFill>
                  <a:schemeClr val="bg1"/>
                </a:solidFill>
              </a:rPr>
              <a:t>- </a:t>
            </a:r>
            <a:r>
              <a:rPr lang="en-US" b="1" dirty="0">
                <a:solidFill>
                  <a:srgbClr val="FFFF00"/>
                </a:solidFill>
              </a:rPr>
              <a:t>Acts 8:39</a:t>
            </a:r>
          </a:p>
        </p:txBody>
      </p:sp>
      <p:sp>
        <p:nvSpPr>
          <p:cNvPr id="3" name="WordArt 3"/>
          <p:cNvSpPr>
            <a:spLocks noChangeArrowheads="1" noChangeShapeType="1" noTextEdit="1"/>
          </p:cNvSpPr>
          <p:nvPr/>
        </p:nvSpPr>
        <p:spPr bwMode="auto">
          <a:xfrm>
            <a:off x="774032" y="228600"/>
            <a:ext cx="7696200" cy="914400"/>
          </a:xfrm>
          <a:prstGeom prst="rect">
            <a:avLst/>
          </a:prstGeom>
        </p:spPr>
        <p:txBody>
          <a:bodyPr wrap="none" fromWordArt="1">
            <a:prstTxWarp prst="textPlain">
              <a:avLst>
                <a:gd name="adj" fmla="val 50000"/>
              </a:avLst>
            </a:prstTxWarp>
          </a:bodyPr>
          <a:lstStyle/>
          <a:p>
            <a:pPr algn="ctr"/>
            <a:r>
              <a:rPr lang="en-US" sz="3600" kern="10" dirty="0">
                <a:ln w="12700">
                  <a:round/>
                  <a:headEnd/>
                  <a:tailEnd type="none" w="lg" len="lg"/>
                </a:ln>
                <a:solidFill>
                  <a:srgbClr val="FFFF00"/>
                </a:solidFill>
                <a:latin typeface="Arial Black"/>
              </a:rPr>
              <a:t>2</a:t>
            </a:r>
            <a:r>
              <a:rPr lang="en-US" sz="3600" kern="10" dirty="0" smtClean="0">
                <a:ln w="12700">
                  <a:round/>
                  <a:headEnd/>
                  <a:tailEnd type="none" w="lg" len="lg"/>
                </a:ln>
                <a:solidFill>
                  <a:srgbClr val="FFFF00"/>
                </a:solidFill>
                <a:latin typeface="Arial Black"/>
              </a:rPr>
              <a:t>. </a:t>
            </a:r>
            <a:r>
              <a:rPr lang="en-US" sz="3600" kern="10" dirty="0">
                <a:ln w="12700">
                  <a:round/>
                  <a:headEnd/>
                  <a:tailEnd type="none" w="lg" len="lg"/>
                </a:ln>
                <a:solidFill>
                  <a:srgbClr val="FFFF00"/>
                </a:solidFill>
                <a:latin typeface="Arial Black"/>
              </a:rPr>
              <a:t>How is One Baptized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3"/>
          <a:srcRect/>
          <a:stretch>
            <a:fillRect/>
          </a:stretch>
        </p:blipFill>
        <p:spPr bwMode="auto">
          <a:xfrm>
            <a:off x="0" y="0"/>
            <a:ext cx="9372600" cy="7029450"/>
          </a:xfrm>
          <a:prstGeom prst="rect">
            <a:avLst/>
          </a:prstGeom>
          <a:noFill/>
          <a:ln w="9525">
            <a:noFill/>
            <a:miter lim="800000"/>
            <a:headEnd/>
            <a:tailEnd/>
          </a:ln>
          <a:effectLst/>
        </p:spPr>
      </p:pic>
      <p:sp>
        <p:nvSpPr>
          <p:cNvPr id="43013" name="WordArt 5"/>
          <p:cNvSpPr>
            <a:spLocks noChangeArrowheads="1" noChangeShapeType="1" noTextEdit="1"/>
          </p:cNvSpPr>
          <p:nvPr/>
        </p:nvSpPr>
        <p:spPr bwMode="auto">
          <a:xfrm>
            <a:off x="6172200" y="5562600"/>
            <a:ext cx="2743200" cy="9144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002060">
                    <a:alpha val="49804"/>
                  </a:srgbClr>
                </a:solidFill>
                <a:effectLst>
                  <a:outerShdw dist="45791" dir="2021404" algn="ctr" rotWithShape="0">
                    <a:srgbClr val="9999FF"/>
                  </a:outerShdw>
                </a:effectLst>
                <a:latin typeface="Arial Black"/>
              </a:rPr>
              <a:t>Immersion</a:t>
            </a:r>
          </a:p>
        </p:txBody>
      </p:sp>
      <p:sp>
        <p:nvSpPr>
          <p:cNvPr id="4" name="WordArt 3"/>
          <p:cNvSpPr>
            <a:spLocks noChangeArrowheads="1" noChangeShapeType="1" noTextEdit="1"/>
          </p:cNvSpPr>
          <p:nvPr/>
        </p:nvSpPr>
        <p:spPr bwMode="auto">
          <a:xfrm>
            <a:off x="774032" y="228600"/>
            <a:ext cx="7696200" cy="914400"/>
          </a:xfrm>
          <a:prstGeom prst="rect">
            <a:avLst/>
          </a:prstGeom>
        </p:spPr>
        <p:txBody>
          <a:bodyPr wrap="none" fromWordArt="1">
            <a:prstTxWarp prst="textPlain">
              <a:avLst>
                <a:gd name="adj" fmla="val 50000"/>
              </a:avLst>
            </a:prstTxWarp>
          </a:bodyPr>
          <a:lstStyle/>
          <a:p>
            <a:pPr algn="ctr"/>
            <a:r>
              <a:rPr lang="en-US" sz="3600" kern="10" dirty="0">
                <a:ln w="12700">
                  <a:round/>
                  <a:headEnd/>
                  <a:tailEnd type="none" w="lg" len="lg"/>
                </a:ln>
                <a:solidFill>
                  <a:srgbClr val="FFFF00"/>
                </a:solidFill>
                <a:latin typeface="Arial Black"/>
              </a:rPr>
              <a:t>2</a:t>
            </a:r>
            <a:r>
              <a:rPr lang="en-US" sz="3600" kern="10" dirty="0" smtClean="0">
                <a:ln w="12700">
                  <a:round/>
                  <a:headEnd/>
                  <a:tailEnd type="none" w="lg" len="lg"/>
                </a:ln>
                <a:solidFill>
                  <a:srgbClr val="FFFF00"/>
                </a:solidFill>
                <a:latin typeface="Arial Black"/>
              </a:rPr>
              <a:t>. </a:t>
            </a:r>
            <a:r>
              <a:rPr lang="en-US" sz="3600" kern="10" dirty="0">
                <a:ln w="12700">
                  <a:round/>
                  <a:headEnd/>
                  <a:tailEnd type="none" w="lg" len="lg"/>
                </a:ln>
                <a:solidFill>
                  <a:srgbClr val="FFFF00"/>
                </a:solidFill>
                <a:latin typeface="Arial Black"/>
              </a:rPr>
              <a:t>How is One Baptized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descr="Baby Baptism"/>
          <p:cNvPicPr>
            <a:picLocks noChangeAspect="1" noChangeArrowheads="1"/>
          </p:cNvPicPr>
          <p:nvPr/>
        </p:nvPicPr>
        <p:blipFill>
          <a:blip r:embed="rId3"/>
          <a:srcRect/>
          <a:stretch>
            <a:fillRect/>
          </a:stretch>
        </p:blipFill>
        <p:spPr bwMode="auto">
          <a:xfrm>
            <a:off x="4889500" y="1447800"/>
            <a:ext cx="3621088" cy="5105400"/>
          </a:xfrm>
          <a:prstGeom prst="rect">
            <a:avLst/>
          </a:prstGeom>
          <a:ln>
            <a:noFill/>
          </a:ln>
          <a:effectLst>
            <a:softEdge rad="112500"/>
          </a:effectLst>
        </p:spPr>
      </p:pic>
      <p:sp>
        <p:nvSpPr>
          <p:cNvPr id="80900" name="WordArt 4"/>
          <p:cNvSpPr>
            <a:spLocks noChangeArrowheads="1" noChangeShapeType="1" noTextEdit="1"/>
          </p:cNvSpPr>
          <p:nvPr/>
        </p:nvSpPr>
        <p:spPr bwMode="auto">
          <a:xfrm>
            <a:off x="774032" y="2819400"/>
            <a:ext cx="3657600" cy="990600"/>
          </a:xfrm>
          <a:prstGeom prst="rect">
            <a:avLst/>
          </a:prstGeom>
        </p:spPr>
        <p:txBody>
          <a:bodyPr wrap="none" fromWordArt="1">
            <a:prstTxWarp prst="textPlain">
              <a:avLst>
                <a:gd name="adj" fmla="val 50000"/>
              </a:avLst>
            </a:prstTxWarp>
          </a:bodyPr>
          <a:lstStyle/>
          <a:p>
            <a:pPr algn="ctr"/>
            <a:r>
              <a:rPr lang="en-US" sz="3600" kern="10" dirty="0">
                <a:ln w="25400">
                  <a:solidFill>
                    <a:schemeClr val="tx1"/>
                  </a:solidFill>
                  <a:round/>
                  <a:headEnd/>
                  <a:tailEnd/>
                </a:ln>
                <a:solidFill>
                  <a:srgbClr val="B2B2B2">
                    <a:alpha val="50000"/>
                  </a:srgbClr>
                </a:solidFill>
                <a:effectLst>
                  <a:outerShdw dist="45791" dir="2021404" algn="ctr" rotWithShape="0">
                    <a:srgbClr val="9999FF"/>
                  </a:outerShdw>
                </a:effectLst>
                <a:latin typeface="Arial Black"/>
              </a:rPr>
              <a:t>Immersion</a:t>
            </a:r>
          </a:p>
        </p:txBody>
      </p:sp>
      <p:sp>
        <p:nvSpPr>
          <p:cNvPr id="80901" name="WordArt 5"/>
          <p:cNvSpPr>
            <a:spLocks noChangeArrowheads="1" noChangeShapeType="1" noTextEdit="1"/>
          </p:cNvSpPr>
          <p:nvPr/>
        </p:nvSpPr>
        <p:spPr bwMode="auto">
          <a:xfrm>
            <a:off x="1828800" y="4572000"/>
            <a:ext cx="1143000" cy="13716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Black"/>
              </a:rPr>
              <a:t>?</a:t>
            </a:r>
          </a:p>
        </p:txBody>
      </p:sp>
      <p:sp>
        <p:nvSpPr>
          <p:cNvPr id="5" name="WordArt 3"/>
          <p:cNvSpPr>
            <a:spLocks noChangeArrowheads="1" noChangeShapeType="1" noTextEdit="1"/>
          </p:cNvSpPr>
          <p:nvPr/>
        </p:nvSpPr>
        <p:spPr bwMode="auto">
          <a:xfrm>
            <a:off x="774032" y="228600"/>
            <a:ext cx="7696200" cy="914400"/>
          </a:xfrm>
          <a:prstGeom prst="rect">
            <a:avLst/>
          </a:prstGeom>
        </p:spPr>
        <p:txBody>
          <a:bodyPr wrap="none" fromWordArt="1">
            <a:prstTxWarp prst="textPlain">
              <a:avLst>
                <a:gd name="adj" fmla="val 50000"/>
              </a:avLst>
            </a:prstTxWarp>
          </a:bodyPr>
          <a:lstStyle/>
          <a:p>
            <a:pPr algn="ctr"/>
            <a:r>
              <a:rPr lang="en-US" sz="3600" kern="10" dirty="0">
                <a:ln w="12700">
                  <a:round/>
                  <a:headEnd/>
                  <a:tailEnd type="none" w="lg" len="lg"/>
                </a:ln>
                <a:solidFill>
                  <a:srgbClr val="FFFF00"/>
                </a:solidFill>
                <a:latin typeface="Arial Black"/>
              </a:rPr>
              <a:t>2</a:t>
            </a:r>
            <a:r>
              <a:rPr lang="en-US" sz="3600" kern="10" dirty="0" smtClean="0">
                <a:ln w="12700">
                  <a:round/>
                  <a:headEnd/>
                  <a:tailEnd type="none" w="lg" len="lg"/>
                </a:ln>
                <a:solidFill>
                  <a:srgbClr val="FFFF00"/>
                </a:solidFill>
                <a:latin typeface="Arial Black"/>
              </a:rPr>
              <a:t>. </a:t>
            </a:r>
            <a:r>
              <a:rPr lang="en-US" sz="3600" kern="10" dirty="0">
                <a:ln w="12700">
                  <a:round/>
                  <a:headEnd/>
                  <a:tailEnd type="none" w="lg" len="lg"/>
                </a:ln>
                <a:solidFill>
                  <a:srgbClr val="FFFF00"/>
                </a:solidFill>
                <a:latin typeface="Arial Black"/>
              </a:rPr>
              <a:t>How is One Baptized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WordArt 2"/>
          <p:cNvSpPr>
            <a:spLocks noChangeArrowheads="1" noChangeShapeType="1" noTextEdit="1"/>
          </p:cNvSpPr>
          <p:nvPr/>
        </p:nvSpPr>
        <p:spPr bwMode="auto">
          <a:xfrm>
            <a:off x="2286000" y="381000"/>
            <a:ext cx="3124200" cy="11430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00FFFF"/>
                </a:solidFill>
                <a:effectLst>
                  <a:outerShdw dist="125724" dir="18900000" algn="ctr" rotWithShape="0">
                    <a:srgbClr val="000099"/>
                  </a:outerShdw>
                </a:effectLst>
                <a:latin typeface="Arial Black"/>
              </a:rPr>
              <a:t>ible</a:t>
            </a:r>
          </a:p>
        </p:txBody>
      </p:sp>
      <p:sp>
        <p:nvSpPr>
          <p:cNvPr id="105475" name="WordArt 3"/>
          <p:cNvSpPr>
            <a:spLocks noChangeArrowheads="1" noChangeShapeType="1" noTextEdit="1"/>
          </p:cNvSpPr>
          <p:nvPr/>
        </p:nvSpPr>
        <p:spPr bwMode="auto">
          <a:xfrm>
            <a:off x="2209800" y="1905000"/>
            <a:ext cx="4724400" cy="16764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00FFFF"/>
                </a:solidFill>
                <a:effectLst>
                  <a:outerShdw dist="125724" dir="18900000" algn="ctr" rotWithShape="0">
                    <a:srgbClr val="000099"/>
                  </a:outerShdw>
                </a:effectLst>
                <a:latin typeface="Arial Black"/>
              </a:rPr>
              <a:t>aptism</a:t>
            </a:r>
          </a:p>
        </p:txBody>
      </p:sp>
      <p:sp>
        <p:nvSpPr>
          <p:cNvPr id="105476" name="WordArt 4"/>
          <p:cNvSpPr>
            <a:spLocks noChangeArrowheads="1" noChangeShapeType="1" noTextEdit="1"/>
          </p:cNvSpPr>
          <p:nvPr/>
        </p:nvSpPr>
        <p:spPr bwMode="auto">
          <a:xfrm>
            <a:off x="685800" y="304800"/>
            <a:ext cx="1371600" cy="30480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00FFFF"/>
                </a:solidFill>
                <a:effectLst>
                  <a:outerShdw dist="125724" dir="18900000" algn="ctr" rotWithShape="0">
                    <a:srgbClr val="000099"/>
                  </a:outerShdw>
                </a:effectLst>
                <a:latin typeface="Arial Black"/>
              </a:rPr>
              <a:t>B</a:t>
            </a:r>
          </a:p>
        </p:txBody>
      </p:sp>
      <p:sp>
        <p:nvSpPr>
          <p:cNvPr id="105477" name="WordArt 5"/>
          <p:cNvSpPr>
            <a:spLocks noChangeArrowheads="1" noChangeShapeType="1" noTextEdit="1"/>
          </p:cNvSpPr>
          <p:nvPr/>
        </p:nvSpPr>
        <p:spPr bwMode="auto">
          <a:xfrm>
            <a:off x="762000" y="4572000"/>
            <a:ext cx="20574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FF"/>
                </a:solidFill>
                <a:latin typeface="Arial Black"/>
              </a:rPr>
              <a:t>How ?</a:t>
            </a:r>
          </a:p>
        </p:txBody>
      </p:sp>
      <p:sp>
        <p:nvSpPr>
          <p:cNvPr id="105478" name="Rectangle 6"/>
          <p:cNvSpPr>
            <a:spLocks noChangeArrowheads="1"/>
          </p:cNvSpPr>
          <p:nvPr/>
        </p:nvSpPr>
        <p:spPr bwMode="auto">
          <a:xfrm>
            <a:off x="3733800" y="4419600"/>
            <a:ext cx="4495800" cy="1219200"/>
          </a:xfrm>
          <a:prstGeom prst="rect">
            <a:avLst/>
          </a:prstGeom>
          <a:solidFill>
            <a:schemeClr val="bg1"/>
          </a:solidFill>
          <a:ln w="76200" cmpd="tri">
            <a:solidFill>
              <a:srgbClr val="00FFFF"/>
            </a:solidFill>
            <a:miter lim="800000"/>
            <a:headEnd/>
            <a:tailEnd/>
          </a:ln>
          <a:effectLst/>
        </p:spPr>
        <p:txBody>
          <a:bodyPr wrap="none" anchor="ctr"/>
          <a:lstStyle/>
          <a:p>
            <a:pPr algn="ctr"/>
            <a:r>
              <a:rPr lang="en-US" sz="5400" b="1"/>
              <a:t>Immersion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WordArt 3"/>
          <p:cNvSpPr>
            <a:spLocks noChangeArrowheads="1" noChangeShapeType="1" noTextEdit="1"/>
          </p:cNvSpPr>
          <p:nvPr/>
        </p:nvSpPr>
        <p:spPr bwMode="auto">
          <a:xfrm>
            <a:off x="1219200" y="152400"/>
            <a:ext cx="6781800" cy="876300"/>
          </a:xfrm>
          <a:prstGeom prst="rect">
            <a:avLst/>
          </a:prstGeom>
        </p:spPr>
        <p:txBody>
          <a:bodyPr wrap="none" fromWordArt="1">
            <a:prstTxWarp prst="textPlain">
              <a:avLst>
                <a:gd name="adj" fmla="val 50000"/>
              </a:avLst>
            </a:prstTxWarp>
          </a:bodyPr>
          <a:lstStyle/>
          <a:p>
            <a:pPr algn="ctr"/>
            <a:r>
              <a:rPr lang="en-US" sz="3600" kern="10" dirty="0">
                <a:ln w="12700">
                  <a:solidFill>
                    <a:srgbClr val="000099"/>
                  </a:solidFill>
                  <a:round/>
                  <a:headEnd/>
                  <a:tailEnd type="none" w="lg" len="lg"/>
                </a:ln>
                <a:solidFill>
                  <a:srgbClr val="99FF33"/>
                </a:solidFill>
                <a:latin typeface="Arial Black"/>
              </a:rPr>
              <a:t>3</a:t>
            </a:r>
            <a:r>
              <a:rPr lang="en-US" sz="3600" kern="10" dirty="0" smtClean="0">
                <a:ln w="12700">
                  <a:solidFill>
                    <a:srgbClr val="000099"/>
                  </a:solidFill>
                  <a:round/>
                  <a:headEnd/>
                  <a:tailEnd type="none" w="lg" len="lg"/>
                </a:ln>
                <a:solidFill>
                  <a:srgbClr val="99FF33"/>
                </a:solidFill>
                <a:latin typeface="Arial Black"/>
              </a:rPr>
              <a:t>. </a:t>
            </a:r>
            <a:r>
              <a:rPr lang="en-US" sz="3600" kern="10" dirty="0">
                <a:ln w="12700">
                  <a:solidFill>
                    <a:srgbClr val="000099"/>
                  </a:solidFill>
                  <a:round/>
                  <a:headEnd/>
                  <a:tailEnd type="none" w="lg" len="lg"/>
                </a:ln>
                <a:solidFill>
                  <a:srgbClr val="99FF33"/>
                </a:solidFill>
                <a:latin typeface="Arial Black"/>
              </a:rPr>
              <a:t>Why </a:t>
            </a:r>
            <a:r>
              <a:rPr lang="en-US" sz="3600" kern="10" dirty="0" smtClean="0">
                <a:ln w="12700">
                  <a:solidFill>
                    <a:srgbClr val="000099"/>
                  </a:solidFill>
                  <a:round/>
                  <a:headEnd/>
                  <a:tailEnd type="none" w="lg" len="lg"/>
                </a:ln>
                <a:solidFill>
                  <a:srgbClr val="99FF33"/>
                </a:solidFill>
                <a:latin typeface="Arial Black"/>
              </a:rPr>
              <a:t>Be </a:t>
            </a:r>
            <a:r>
              <a:rPr lang="en-US" sz="3600" kern="10" dirty="0">
                <a:ln w="12700">
                  <a:solidFill>
                    <a:srgbClr val="000099"/>
                  </a:solidFill>
                  <a:round/>
                  <a:headEnd/>
                  <a:tailEnd type="none" w="lg" len="lg"/>
                </a:ln>
                <a:solidFill>
                  <a:srgbClr val="99FF33"/>
                </a:solidFill>
                <a:latin typeface="Arial Black"/>
              </a:rPr>
              <a:t>Baptized ?</a:t>
            </a:r>
          </a:p>
        </p:txBody>
      </p:sp>
      <p:sp>
        <p:nvSpPr>
          <p:cNvPr id="37892" name="Text Box 4"/>
          <p:cNvSpPr txBox="1">
            <a:spLocks noChangeArrowheads="1"/>
          </p:cNvSpPr>
          <p:nvPr/>
        </p:nvSpPr>
        <p:spPr bwMode="auto">
          <a:xfrm>
            <a:off x="228600" y="2209800"/>
            <a:ext cx="3886200" cy="2847975"/>
          </a:xfrm>
          <a:prstGeom prst="rect">
            <a:avLst/>
          </a:prstGeom>
          <a:noFill/>
          <a:ln w="76200" cmpd="tri">
            <a:solidFill>
              <a:srgbClr val="00FFFF"/>
            </a:solidFill>
            <a:miter lim="800000"/>
            <a:headEnd/>
            <a:tailEnd/>
          </a:ln>
          <a:effectLst/>
        </p:spPr>
        <p:txBody>
          <a:bodyPr>
            <a:spAutoFit/>
          </a:bodyPr>
          <a:lstStyle/>
          <a:p>
            <a:pPr>
              <a:spcBef>
                <a:spcPct val="50000"/>
              </a:spcBef>
            </a:pPr>
            <a:r>
              <a:rPr lang="en-US" sz="4400" b="1" u="sng">
                <a:solidFill>
                  <a:schemeClr val="bg1"/>
                </a:solidFill>
                <a:effectLst>
                  <a:outerShdw blurRad="38100" dist="38100" dir="2700000" algn="tl">
                    <a:srgbClr val="C0C0C0"/>
                  </a:outerShdw>
                </a:effectLst>
              </a:rPr>
              <a:t>Men Teach</a:t>
            </a:r>
          </a:p>
          <a:p>
            <a:pPr>
              <a:spcBef>
                <a:spcPct val="50000"/>
              </a:spcBef>
            </a:pPr>
            <a:r>
              <a:rPr lang="en-US" sz="4400" b="1">
                <a:solidFill>
                  <a:schemeClr val="bg1"/>
                </a:solidFill>
              </a:rPr>
              <a:t>Belief=Saved</a:t>
            </a:r>
          </a:p>
          <a:p>
            <a:pPr>
              <a:spcBef>
                <a:spcPct val="50000"/>
              </a:spcBef>
            </a:pPr>
            <a:r>
              <a:rPr lang="en-US" sz="4400" b="1">
                <a:solidFill>
                  <a:schemeClr val="bg1"/>
                </a:solidFill>
              </a:rPr>
              <a:t>Baptized</a:t>
            </a:r>
          </a:p>
        </p:txBody>
      </p:sp>
      <p:sp>
        <p:nvSpPr>
          <p:cNvPr id="37893" name="Text Box 5"/>
          <p:cNvSpPr txBox="1">
            <a:spLocks noChangeArrowheads="1"/>
          </p:cNvSpPr>
          <p:nvPr/>
        </p:nvSpPr>
        <p:spPr bwMode="auto">
          <a:xfrm>
            <a:off x="4267200" y="2209800"/>
            <a:ext cx="4648200" cy="4032250"/>
          </a:xfrm>
          <a:prstGeom prst="rect">
            <a:avLst/>
          </a:prstGeom>
          <a:noFill/>
          <a:ln w="57150" cmpd="thickThin">
            <a:solidFill>
              <a:srgbClr val="00FFFF"/>
            </a:solidFill>
            <a:miter lim="800000"/>
            <a:headEnd/>
            <a:tailEnd/>
          </a:ln>
          <a:effectLst/>
        </p:spPr>
        <p:txBody>
          <a:bodyPr>
            <a:spAutoFit/>
          </a:bodyPr>
          <a:lstStyle/>
          <a:p>
            <a:pPr>
              <a:spcBef>
                <a:spcPct val="50000"/>
              </a:spcBef>
            </a:pPr>
            <a:r>
              <a:rPr lang="en-US" sz="4400" b="1" u="sng" dirty="0" smtClean="0">
                <a:solidFill>
                  <a:schemeClr val="bg1"/>
                </a:solidFill>
                <a:effectLst>
                  <a:outerShdw blurRad="38100" dist="38100" dir="2700000" algn="tl">
                    <a:srgbClr val="C0C0C0"/>
                  </a:outerShdw>
                </a:effectLst>
              </a:rPr>
              <a:t>Bible </a:t>
            </a:r>
            <a:r>
              <a:rPr lang="en-US" sz="4400" b="1" u="sng" dirty="0">
                <a:solidFill>
                  <a:schemeClr val="bg1"/>
                </a:solidFill>
                <a:effectLst>
                  <a:outerShdw blurRad="38100" dist="38100" dir="2700000" algn="tl">
                    <a:srgbClr val="C0C0C0"/>
                  </a:outerShdw>
                </a:effectLst>
              </a:rPr>
              <a:t>Teaches</a:t>
            </a:r>
          </a:p>
          <a:p>
            <a:pPr>
              <a:lnSpc>
                <a:spcPct val="70000"/>
              </a:lnSpc>
              <a:spcBef>
                <a:spcPct val="50000"/>
              </a:spcBef>
            </a:pPr>
            <a:r>
              <a:rPr lang="en-US" sz="4400" b="1" dirty="0">
                <a:solidFill>
                  <a:schemeClr val="bg1"/>
                </a:solidFill>
              </a:rPr>
              <a:t>Belief</a:t>
            </a:r>
          </a:p>
          <a:p>
            <a:pPr>
              <a:lnSpc>
                <a:spcPct val="70000"/>
              </a:lnSpc>
              <a:spcBef>
                <a:spcPct val="50000"/>
              </a:spcBef>
            </a:pPr>
            <a:r>
              <a:rPr lang="en-US" sz="4400" b="1" dirty="0">
                <a:solidFill>
                  <a:schemeClr val="bg1"/>
                </a:solidFill>
              </a:rPr>
              <a:t>Repent</a:t>
            </a:r>
          </a:p>
          <a:p>
            <a:pPr>
              <a:lnSpc>
                <a:spcPct val="70000"/>
              </a:lnSpc>
              <a:spcBef>
                <a:spcPct val="50000"/>
              </a:spcBef>
            </a:pPr>
            <a:r>
              <a:rPr lang="en-US" sz="4400" b="1" dirty="0">
                <a:solidFill>
                  <a:schemeClr val="bg1"/>
                </a:solidFill>
              </a:rPr>
              <a:t>Confess</a:t>
            </a:r>
          </a:p>
          <a:p>
            <a:pPr>
              <a:lnSpc>
                <a:spcPct val="70000"/>
              </a:lnSpc>
              <a:spcBef>
                <a:spcPct val="50000"/>
              </a:spcBef>
            </a:pPr>
            <a:r>
              <a:rPr lang="en-US" sz="4400" b="1" dirty="0">
                <a:solidFill>
                  <a:schemeClr val="bg1"/>
                </a:solidFill>
              </a:rPr>
              <a:t>Baptized=Saved</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40894" y="1837997"/>
            <a:ext cx="8458200" cy="4401205"/>
          </a:xfrm>
          <a:prstGeom prst="rect">
            <a:avLst/>
          </a:prstGeom>
          <a:noFill/>
          <a:ln w="9525">
            <a:noFill/>
            <a:miter lim="800000"/>
            <a:headEnd/>
            <a:tailEnd/>
          </a:ln>
          <a:effectLst/>
        </p:spPr>
        <p:txBody>
          <a:bodyPr>
            <a:spAutoFit/>
          </a:bodyPr>
          <a:lstStyle/>
          <a:p>
            <a:pPr>
              <a:spcBef>
                <a:spcPct val="50000"/>
              </a:spcBef>
            </a:pPr>
            <a:r>
              <a:rPr lang="en-US" b="1" dirty="0" smtClean="0">
                <a:solidFill>
                  <a:schemeClr val="bg1"/>
                </a:solidFill>
              </a:rPr>
              <a:t>“</a:t>
            </a:r>
            <a:r>
              <a:rPr lang="en-US" b="1" dirty="0">
                <a:solidFill>
                  <a:schemeClr val="bg1"/>
                </a:solidFill>
              </a:rPr>
              <a:t>Then Peter said </a:t>
            </a:r>
            <a:r>
              <a:rPr lang="en-US" b="1" dirty="0" smtClean="0">
                <a:solidFill>
                  <a:schemeClr val="bg1"/>
                </a:solidFill>
              </a:rPr>
              <a:t>to </a:t>
            </a:r>
            <a:r>
              <a:rPr lang="en-US" b="1" dirty="0">
                <a:solidFill>
                  <a:schemeClr val="bg1"/>
                </a:solidFill>
              </a:rPr>
              <a:t>them, </a:t>
            </a:r>
            <a:r>
              <a:rPr lang="en-US" b="1" dirty="0" smtClean="0">
                <a:solidFill>
                  <a:schemeClr val="bg1"/>
                </a:solidFill>
              </a:rPr>
              <a:t>repent</a:t>
            </a:r>
            <a:r>
              <a:rPr lang="en-US" b="1" dirty="0">
                <a:solidFill>
                  <a:schemeClr val="bg1"/>
                </a:solidFill>
              </a:rPr>
              <a:t>, and be baptized every one of you in the name of Jesus Christ </a:t>
            </a:r>
            <a:r>
              <a:rPr lang="en-US" b="1" dirty="0" smtClean="0">
                <a:solidFill>
                  <a:schemeClr val="bg1"/>
                </a:solidFill>
              </a:rPr>
              <a:t>       for </a:t>
            </a:r>
            <a:r>
              <a:rPr lang="en-US" b="1" dirty="0">
                <a:solidFill>
                  <a:schemeClr val="bg1"/>
                </a:solidFill>
              </a:rPr>
              <a:t>the remission of sins, and </a:t>
            </a:r>
            <a:r>
              <a:rPr lang="en-US" b="1" dirty="0" smtClean="0">
                <a:solidFill>
                  <a:schemeClr val="bg1"/>
                </a:solidFill>
              </a:rPr>
              <a:t>you </a:t>
            </a:r>
            <a:r>
              <a:rPr lang="en-US" b="1" dirty="0">
                <a:solidFill>
                  <a:schemeClr val="bg1"/>
                </a:solidFill>
              </a:rPr>
              <a:t>shall receive the gift of the Holy </a:t>
            </a:r>
            <a:r>
              <a:rPr lang="en-US" b="1" dirty="0" smtClean="0">
                <a:solidFill>
                  <a:schemeClr val="bg1"/>
                </a:solidFill>
              </a:rPr>
              <a:t>Spirit</a:t>
            </a:r>
            <a:r>
              <a:rPr lang="en-US" b="1" dirty="0" smtClean="0">
                <a:solidFill>
                  <a:schemeClr val="bg1"/>
                </a:solidFill>
              </a:rPr>
              <a:t>.”													</a:t>
            </a:r>
            <a:r>
              <a:rPr lang="en-US" b="1" dirty="0">
                <a:solidFill>
                  <a:srgbClr val="FFFF00"/>
                </a:solidFill>
              </a:rPr>
              <a:t> Acts 2:38 </a:t>
            </a:r>
            <a:endParaRPr lang="en-US" b="1" dirty="0">
              <a:solidFill>
                <a:schemeClr val="bg1"/>
              </a:solidFill>
            </a:endParaRPr>
          </a:p>
        </p:txBody>
      </p:sp>
      <p:sp>
        <p:nvSpPr>
          <p:cNvPr id="3" name="Rectangle 5"/>
          <p:cNvSpPr>
            <a:spLocks noChangeArrowheads="1"/>
          </p:cNvSpPr>
          <p:nvPr/>
        </p:nvSpPr>
        <p:spPr bwMode="auto">
          <a:xfrm>
            <a:off x="1411705" y="2447597"/>
            <a:ext cx="2895600" cy="685800"/>
          </a:xfrm>
          <a:prstGeom prst="rect">
            <a:avLst/>
          </a:prstGeom>
          <a:noFill/>
          <a:ln w="76200">
            <a:solidFill>
              <a:srgbClr val="00FFFF"/>
            </a:solidFill>
            <a:miter lim="800000"/>
            <a:headEnd/>
            <a:tailEnd/>
          </a:ln>
          <a:effectLst/>
        </p:spPr>
        <p:txBody>
          <a:bodyPr wrap="none" anchor="ctr"/>
          <a:lstStyle/>
          <a:p>
            <a:endParaRPr lang="en-US"/>
          </a:p>
        </p:txBody>
      </p:sp>
      <p:cxnSp>
        <p:nvCxnSpPr>
          <p:cNvPr id="5" name="Straight Connector 4"/>
          <p:cNvCxnSpPr/>
          <p:nvPr/>
        </p:nvCxnSpPr>
        <p:spPr>
          <a:xfrm>
            <a:off x="340894" y="4276397"/>
            <a:ext cx="602381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WordArt 3"/>
          <p:cNvSpPr>
            <a:spLocks noChangeArrowheads="1" noChangeShapeType="1" noTextEdit="1"/>
          </p:cNvSpPr>
          <p:nvPr/>
        </p:nvSpPr>
        <p:spPr bwMode="auto">
          <a:xfrm>
            <a:off x="1219200" y="152400"/>
            <a:ext cx="6781800" cy="876300"/>
          </a:xfrm>
          <a:prstGeom prst="rect">
            <a:avLst/>
          </a:prstGeom>
        </p:spPr>
        <p:txBody>
          <a:bodyPr wrap="none" fromWordArt="1">
            <a:prstTxWarp prst="textPlain">
              <a:avLst>
                <a:gd name="adj" fmla="val 50000"/>
              </a:avLst>
            </a:prstTxWarp>
          </a:bodyPr>
          <a:lstStyle/>
          <a:p>
            <a:pPr algn="ctr"/>
            <a:r>
              <a:rPr lang="en-US" sz="3600" kern="10" dirty="0">
                <a:ln w="12700">
                  <a:solidFill>
                    <a:srgbClr val="000099"/>
                  </a:solidFill>
                  <a:round/>
                  <a:headEnd/>
                  <a:tailEnd type="none" w="lg" len="lg"/>
                </a:ln>
                <a:solidFill>
                  <a:srgbClr val="99FF33"/>
                </a:solidFill>
                <a:latin typeface="Arial Black"/>
              </a:rPr>
              <a:t>3</a:t>
            </a:r>
            <a:r>
              <a:rPr lang="en-US" sz="3600" kern="10" dirty="0" smtClean="0">
                <a:ln w="12700">
                  <a:solidFill>
                    <a:srgbClr val="000099"/>
                  </a:solidFill>
                  <a:round/>
                  <a:headEnd/>
                  <a:tailEnd type="none" w="lg" len="lg"/>
                </a:ln>
                <a:solidFill>
                  <a:srgbClr val="99FF33"/>
                </a:solidFill>
                <a:latin typeface="Arial Black"/>
              </a:rPr>
              <a:t>. </a:t>
            </a:r>
            <a:r>
              <a:rPr lang="en-US" sz="3600" kern="10" dirty="0">
                <a:ln w="12700">
                  <a:solidFill>
                    <a:srgbClr val="000099"/>
                  </a:solidFill>
                  <a:round/>
                  <a:headEnd/>
                  <a:tailEnd type="none" w="lg" len="lg"/>
                </a:ln>
                <a:solidFill>
                  <a:srgbClr val="99FF33"/>
                </a:solidFill>
                <a:latin typeface="Arial Black"/>
              </a:rPr>
              <a:t>Why </a:t>
            </a:r>
            <a:r>
              <a:rPr lang="en-US" sz="3600" kern="10" dirty="0" smtClean="0">
                <a:ln w="12700">
                  <a:solidFill>
                    <a:srgbClr val="000099"/>
                  </a:solidFill>
                  <a:round/>
                  <a:headEnd/>
                  <a:tailEnd type="none" w="lg" len="lg"/>
                </a:ln>
                <a:solidFill>
                  <a:srgbClr val="99FF33"/>
                </a:solidFill>
                <a:latin typeface="Arial Black"/>
              </a:rPr>
              <a:t>Be </a:t>
            </a:r>
            <a:r>
              <a:rPr lang="en-US" sz="3600" kern="10" dirty="0">
                <a:ln w="12700">
                  <a:solidFill>
                    <a:srgbClr val="000099"/>
                  </a:solidFill>
                  <a:round/>
                  <a:headEnd/>
                  <a:tailEnd type="none" w="lg" len="lg"/>
                </a:ln>
                <a:solidFill>
                  <a:srgbClr val="99FF33"/>
                </a:solidFill>
                <a:latin typeface="Arial Black"/>
              </a:rPr>
              <a:t>Baptized ?</a:t>
            </a:r>
          </a:p>
        </p:txBody>
      </p:sp>
    </p:spTree>
    <p:extLst>
      <p:ext uri="{BB962C8B-B14F-4D97-AF65-F5344CB8AC3E}">
        <p14:creationId xmlns:p14="http://schemas.microsoft.com/office/powerpoint/2010/main" val="2348134373"/>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220579" y="2209800"/>
            <a:ext cx="8686800" cy="3477875"/>
          </a:xfrm>
          <a:prstGeom prst="rect">
            <a:avLst/>
          </a:prstGeom>
          <a:noFill/>
          <a:ln w="9525">
            <a:noFill/>
            <a:miter lim="800000"/>
            <a:headEnd/>
            <a:tailEnd/>
          </a:ln>
          <a:effectLst/>
        </p:spPr>
        <p:txBody>
          <a:bodyPr wrap="square">
            <a:spAutoFit/>
          </a:bodyPr>
          <a:lstStyle/>
          <a:p>
            <a:pPr>
              <a:spcBef>
                <a:spcPct val="50000"/>
              </a:spcBef>
            </a:pPr>
            <a:r>
              <a:rPr lang="en-US" sz="4400" b="1" dirty="0" smtClean="0">
                <a:solidFill>
                  <a:schemeClr val="bg1"/>
                </a:solidFill>
              </a:rPr>
              <a:t>“And </a:t>
            </a:r>
            <a:r>
              <a:rPr lang="en-US" sz="4400" b="1" dirty="0">
                <a:solidFill>
                  <a:schemeClr val="bg1"/>
                </a:solidFill>
              </a:rPr>
              <a:t>now why are you waiting? Arise and be baptized, and wash away your sins, calling on the name of the Lord</a:t>
            </a:r>
            <a:r>
              <a:rPr lang="en-US" sz="4400" b="1" dirty="0" smtClean="0">
                <a:solidFill>
                  <a:schemeClr val="bg1"/>
                </a:solidFill>
              </a:rPr>
              <a:t>.”</a:t>
            </a:r>
            <a:r>
              <a:rPr lang="en-US" sz="4400" dirty="0">
                <a:solidFill>
                  <a:srgbClr val="FFFF66"/>
                </a:solidFill>
              </a:rPr>
              <a:t>						</a:t>
            </a:r>
            <a:r>
              <a:rPr lang="en-US" sz="4400" dirty="0" smtClean="0">
                <a:solidFill>
                  <a:srgbClr val="FFFF66"/>
                </a:solidFill>
              </a:rPr>
              <a:t>        </a:t>
            </a:r>
            <a:r>
              <a:rPr lang="en-US" sz="4400" b="1" dirty="0" smtClean="0">
                <a:solidFill>
                  <a:srgbClr val="FFFF00"/>
                </a:solidFill>
              </a:rPr>
              <a:t>Acts 22:16</a:t>
            </a:r>
            <a:endParaRPr lang="en-US" sz="4400" b="1" dirty="0">
              <a:solidFill>
                <a:srgbClr val="FFFF00"/>
              </a:solidFill>
            </a:endParaRPr>
          </a:p>
        </p:txBody>
      </p:sp>
      <p:sp>
        <p:nvSpPr>
          <p:cNvPr id="3" name="Rectangle 5"/>
          <p:cNvSpPr>
            <a:spLocks noChangeArrowheads="1"/>
          </p:cNvSpPr>
          <p:nvPr/>
        </p:nvSpPr>
        <p:spPr bwMode="auto">
          <a:xfrm>
            <a:off x="2895599" y="2895600"/>
            <a:ext cx="3420979" cy="685800"/>
          </a:xfrm>
          <a:prstGeom prst="rect">
            <a:avLst/>
          </a:prstGeom>
          <a:noFill/>
          <a:ln w="76200">
            <a:solidFill>
              <a:srgbClr val="00FFFF"/>
            </a:solidFill>
            <a:miter lim="800000"/>
            <a:headEnd/>
            <a:tailEnd/>
          </a:ln>
          <a:effectLst/>
        </p:spPr>
        <p:txBody>
          <a:bodyPr wrap="none" anchor="ctr"/>
          <a:lstStyle/>
          <a:p>
            <a:endParaRPr lang="en-US"/>
          </a:p>
        </p:txBody>
      </p:sp>
      <p:cxnSp>
        <p:nvCxnSpPr>
          <p:cNvPr id="4" name="Straight Connector 3"/>
          <p:cNvCxnSpPr/>
          <p:nvPr/>
        </p:nvCxnSpPr>
        <p:spPr>
          <a:xfrm>
            <a:off x="368967" y="4267200"/>
            <a:ext cx="541421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WordArt 3"/>
          <p:cNvSpPr>
            <a:spLocks noChangeArrowheads="1" noChangeShapeType="1" noTextEdit="1"/>
          </p:cNvSpPr>
          <p:nvPr/>
        </p:nvSpPr>
        <p:spPr bwMode="auto">
          <a:xfrm>
            <a:off x="1219200" y="152400"/>
            <a:ext cx="6781800" cy="876300"/>
          </a:xfrm>
          <a:prstGeom prst="rect">
            <a:avLst/>
          </a:prstGeom>
        </p:spPr>
        <p:txBody>
          <a:bodyPr wrap="none" fromWordArt="1">
            <a:prstTxWarp prst="textPlain">
              <a:avLst>
                <a:gd name="adj" fmla="val 50000"/>
              </a:avLst>
            </a:prstTxWarp>
          </a:bodyPr>
          <a:lstStyle/>
          <a:p>
            <a:pPr algn="ctr"/>
            <a:r>
              <a:rPr lang="en-US" sz="3600" kern="10" dirty="0">
                <a:ln w="12700">
                  <a:solidFill>
                    <a:srgbClr val="000099"/>
                  </a:solidFill>
                  <a:round/>
                  <a:headEnd/>
                  <a:tailEnd type="none" w="lg" len="lg"/>
                </a:ln>
                <a:solidFill>
                  <a:srgbClr val="99FF33"/>
                </a:solidFill>
                <a:latin typeface="Arial Black"/>
              </a:rPr>
              <a:t>3</a:t>
            </a:r>
            <a:r>
              <a:rPr lang="en-US" sz="3600" kern="10" dirty="0" smtClean="0">
                <a:ln w="12700">
                  <a:solidFill>
                    <a:srgbClr val="000099"/>
                  </a:solidFill>
                  <a:round/>
                  <a:headEnd/>
                  <a:tailEnd type="none" w="lg" len="lg"/>
                </a:ln>
                <a:solidFill>
                  <a:srgbClr val="99FF33"/>
                </a:solidFill>
                <a:latin typeface="Arial Black"/>
              </a:rPr>
              <a:t>. </a:t>
            </a:r>
            <a:r>
              <a:rPr lang="en-US" sz="3600" kern="10" dirty="0">
                <a:ln w="12700">
                  <a:solidFill>
                    <a:srgbClr val="000099"/>
                  </a:solidFill>
                  <a:round/>
                  <a:headEnd/>
                  <a:tailEnd type="none" w="lg" len="lg"/>
                </a:ln>
                <a:solidFill>
                  <a:srgbClr val="99FF33"/>
                </a:solidFill>
                <a:latin typeface="Arial Black"/>
              </a:rPr>
              <a:t>Why </a:t>
            </a:r>
            <a:r>
              <a:rPr lang="en-US" sz="3600" kern="10" dirty="0" smtClean="0">
                <a:ln w="12700">
                  <a:solidFill>
                    <a:srgbClr val="000099"/>
                  </a:solidFill>
                  <a:round/>
                  <a:headEnd/>
                  <a:tailEnd type="none" w="lg" len="lg"/>
                </a:ln>
                <a:solidFill>
                  <a:srgbClr val="99FF33"/>
                </a:solidFill>
                <a:latin typeface="Arial Black"/>
              </a:rPr>
              <a:t>Be </a:t>
            </a:r>
            <a:r>
              <a:rPr lang="en-US" sz="3600" kern="10" dirty="0">
                <a:ln w="12700">
                  <a:solidFill>
                    <a:srgbClr val="000099"/>
                  </a:solidFill>
                  <a:round/>
                  <a:headEnd/>
                  <a:tailEnd type="none" w="lg" len="lg"/>
                </a:ln>
                <a:solidFill>
                  <a:srgbClr val="99FF33"/>
                </a:solidFill>
                <a:latin typeface="Arial Black"/>
              </a:rPr>
              <a:t>Baptized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4"/>
          <p:cNvSpPr txBox="1">
            <a:spLocks noChangeArrowheads="1"/>
          </p:cNvSpPr>
          <p:nvPr/>
        </p:nvSpPr>
        <p:spPr bwMode="auto">
          <a:xfrm>
            <a:off x="304800" y="1524000"/>
            <a:ext cx="8610600" cy="5078313"/>
          </a:xfrm>
          <a:prstGeom prst="rect">
            <a:avLst/>
          </a:prstGeom>
          <a:solidFill>
            <a:schemeClr val="bg1"/>
          </a:solidFill>
          <a:ln w="9525">
            <a:noFill/>
            <a:miter lim="800000"/>
            <a:headEnd/>
            <a:tailEnd/>
          </a:ln>
          <a:effectLst/>
        </p:spPr>
        <p:txBody>
          <a:bodyPr>
            <a:spAutoFit/>
          </a:bodyPr>
          <a:lstStyle/>
          <a:p>
            <a:r>
              <a:rPr lang="en-US" dirty="0"/>
              <a:t>"</a:t>
            </a:r>
            <a:r>
              <a:rPr lang="en-US" b="1" dirty="0"/>
              <a:t>Baptism is not essential to salvation … but it is essential to obedience, since Christ commanded it.  It is also essential to membership in the church which is his </a:t>
            </a:r>
            <a:r>
              <a:rPr lang="en-US" b="1" i="1" dirty="0" smtClean="0"/>
              <a:t>body</a:t>
            </a:r>
            <a:r>
              <a:rPr lang="en-US" i="1" dirty="0" smtClean="0"/>
              <a:t>”  </a:t>
            </a:r>
            <a:r>
              <a:rPr lang="en-US" sz="4800" i="1" dirty="0" smtClean="0"/>
              <a:t>	        </a:t>
            </a:r>
          </a:p>
          <a:p>
            <a:endParaRPr lang="en-US" sz="2800" i="1" dirty="0"/>
          </a:p>
          <a:p>
            <a:r>
              <a:rPr lang="en-US" sz="2400" i="1" dirty="0" smtClean="0"/>
              <a:t>Standard </a:t>
            </a:r>
            <a:r>
              <a:rPr lang="en-US" sz="2400" i="1" dirty="0"/>
              <a:t>Manual for Baptist Churches, </a:t>
            </a:r>
            <a:r>
              <a:rPr lang="en-US" sz="2400" i="1" dirty="0" err="1"/>
              <a:t>Hiscox</a:t>
            </a:r>
            <a:r>
              <a:rPr lang="en-US" sz="2400" i="1" dirty="0"/>
              <a:t> (pp. </a:t>
            </a:r>
            <a:r>
              <a:rPr lang="en-US" sz="2400" i="1" dirty="0" smtClean="0"/>
              <a:t>20-21</a:t>
            </a:r>
            <a:r>
              <a:rPr lang="en-US" sz="2400" i="1" dirty="0"/>
              <a:t>), via</a:t>
            </a:r>
          </a:p>
          <a:p>
            <a:r>
              <a:rPr lang="en-US" sz="2400" i="1" dirty="0"/>
              <a:t>Handbook of Religious Quotations, p. 10</a:t>
            </a:r>
            <a:r>
              <a:rPr lang="en-US" sz="2400" i="1" dirty="0" smtClean="0"/>
              <a:t>.</a:t>
            </a:r>
          </a:p>
        </p:txBody>
      </p:sp>
      <p:sp>
        <p:nvSpPr>
          <p:cNvPr id="3" name="WordArt 3"/>
          <p:cNvSpPr>
            <a:spLocks noChangeArrowheads="1" noChangeShapeType="1" noTextEdit="1"/>
          </p:cNvSpPr>
          <p:nvPr/>
        </p:nvSpPr>
        <p:spPr bwMode="auto">
          <a:xfrm>
            <a:off x="1219200" y="152400"/>
            <a:ext cx="6781800" cy="876300"/>
          </a:xfrm>
          <a:prstGeom prst="rect">
            <a:avLst/>
          </a:prstGeom>
        </p:spPr>
        <p:txBody>
          <a:bodyPr wrap="none" fromWordArt="1">
            <a:prstTxWarp prst="textPlain">
              <a:avLst>
                <a:gd name="adj" fmla="val 50000"/>
              </a:avLst>
            </a:prstTxWarp>
          </a:bodyPr>
          <a:lstStyle/>
          <a:p>
            <a:pPr algn="ctr"/>
            <a:r>
              <a:rPr lang="en-US" sz="3600" kern="10" dirty="0">
                <a:ln w="12700">
                  <a:solidFill>
                    <a:srgbClr val="000099"/>
                  </a:solidFill>
                  <a:round/>
                  <a:headEnd/>
                  <a:tailEnd type="none" w="lg" len="lg"/>
                </a:ln>
                <a:solidFill>
                  <a:srgbClr val="99FF33"/>
                </a:solidFill>
                <a:latin typeface="Arial Black"/>
              </a:rPr>
              <a:t>3</a:t>
            </a:r>
            <a:r>
              <a:rPr lang="en-US" sz="3600" kern="10" dirty="0" smtClean="0">
                <a:ln w="12700">
                  <a:solidFill>
                    <a:srgbClr val="000099"/>
                  </a:solidFill>
                  <a:round/>
                  <a:headEnd/>
                  <a:tailEnd type="none" w="lg" len="lg"/>
                </a:ln>
                <a:solidFill>
                  <a:srgbClr val="99FF33"/>
                </a:solidFill>
                <a:latin typeface="Arial Black"/>
              </a:rPr>
              <a:t>. </a:t>
            </a:r>
            <a:r>
              <a:rPr lang="en-US" sz="3600" kern="10" dirty="0">
                <a:ln w="12700">
                  <a:solidFill>
                    <a:srgbClr val="000099"/>
                  </a:solidFill>
                  <a:round/>
                  <a:headEnd/>
                  <a:tailEnd type="none" w="lg" len="lg"/>
                </a:ln>
                <a:solidFill>
                  <a:srgbClr val="99FF33"/>
                </a:solidFill>
                <a:latin typeface="Arial Black"/>
              </a:rPr>
              <a:t>Why </a:t>
            </a:r>
            <a:r>
              <a:rPr lang="en-US" sz="3600" kern="10" dirty="0" smtClean="0">
                <a:ln w="12700">
                  <a:solidFill>
                    <a:srgbClr val="000099"/>
                  </a:solidFill>
                  <a:round/>
                  <a:headEnd/>
                  <a:tailEnd type="none" w="lg" len="lg"/>
                </a:ln>
                <a:solidFill>
                  <a:srgbClr val="99FF33"/>
                </a:solidFill>
                <a:latin typeface="Arial Black"/>
              </a:rPr>
              <a:t>Be </a:t>
            </a:r>
            <a:r>
              <a:rPr lang="en-US" sz="3600" kern="10" dirty="0">
                <a:ln w="12700">
                  <a:solidFill>
                    <a:srgbClr val="000099"/>
                  </a:solidFill>
                  <a:round/>
                  <a:headEnd/>
                  <a:tailEnd type="none" w="lg" len="lg"/>
                </a:ln>
                <a:solidFill>
                  <a:srgbClr val="99FF33"/>
                </a:solidFill>
                <a:latin typeface="Arial Black"/>
              </a:rPr>
              <a:t>Baptized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ext Box 4"/>
          <p:cNvSpPr txBox="1">
            <a:spLocks noChangeArrowheads="1"/>
          </p:cNvSpPr>
          <p:nvPr/>
        </p:nvSpPr>
        <p:spPr bwMode="auto">
          <a:xfrm>
            <a:off x="192505" y="2209800"/>
            <a:ext cx="8610600" cy="4154984"/>
          </a:xfrm>
          <a:prstGeom prst="rect">
            <a:avLst/>
          </a:prstGeom>
          <a:solidFill>
            <a:schemeClr val="bg1"/>
          </a:solidFill>
          <a:ln w="9525">
            <a:noFill/>
            <a:miter lim="800000"/>
            <a:headEnd/>
            <a:tailEnd/>
          </a:ln>
          <a:effectLst/>
        </p:spPr>
        <p:txBody>
          <a:bodyPr>
            <a:spAutoFit/>
          </a:bodyPr>
          <a:lstStyle/>
          <a:p>
            <a:pPr>
              <a:spcBef>
                <a:spcPct val="50000"/>
              </a:spcBef>
            </a:pPr>
            <a:r>
              <a:rPr lang="en-US" sz="3600" dirty="0"/>
              <a:t>The Seventh Day Adventist "Baptismal Vow" requires a person, </a:t>
            </a:r>
            <a:r>
              <a:rPr lang="en-US" sz="3600" b="1" dirty="0"/>
              <a:t>before baptism</a:t>
            </a:r>
            <a:r>
              <a:rPr lang="en-US" sz="3600" dirty="0"/>
              <a:t>, to answer this question: "…have you accepted Jesus Christ as your personal Savior, and do you believe that God, for Christ's sake, </a:t>
            </a:r>
            <a:r>
              <a:rPr lang="en-US" sz="3600" b="1" dirty="0"/>
              <a:t>has forgiven your </a:t>
            </a:r>
            <a:r>
              <a:rPr lang="en-US" sz="3600" b="1" dirty="0" smtClean="0"/>
              <a:t>sins</a:t>
            </a:r>
            <a:r>
              <a:rPr lang="en-US" sz="3600" dirty="0" smtClean="0"/>
              <a:t>?" </a:t>
            </a:r>
            <a:endParaRPr lang="en-US" sz="3600" dirty="0"/>
          </a:p>
          <a:p>
            <a:pPr>
              <a:spcBef>
                <a:spcPct val="50000"/>
              </a:spcBef>
            </a:pPr>
            <a:r>
              <a:rPr lang="en-US" sz="3200" i="1" dirty="0" smtClean="0"/>
              <a:t>         Handbook </a:t>
            </a:r>
            <a:r>
              <a:rPr lang="en-US" sz="3200" i="1" dirty="0"/>
              <a:t>of Religious Quotations, p. </a:t>
            </a:r>
            <a:r>
              <a:rPr lang="en-US" sz="3200" i="1" dirty="0" smtClean="0"/>
              <a:t>12 </a:t>
            </a:r>
            <a:endParaRPr lang="en-US" sz="3200" i="1" dirty="0"/>
          </a:p>
        </p:txBody>
      </p:sp>
      <p:sp>
        <p:nvSpPr>
          <p:cNvPr id="113670" name="Line 6"/>
          <p:cNvSpPr>
            <a:spLocks noChangeShapeType="1"/>
          </p:cNvSpPr>
          <p:nvPr/>
        </p:nvSpPr>
        <p:spPr bwMode="auto">
          <a:xfrm>
            <a:off x="5145505" y="3352800"/>
            <a:ext cx="3388895" cy="0"/>
          </a:xfrm>
          <a:prstGeom prst="line">
            <a:avLst/>
          </a:prstGeom>
          <a:noFill/>
          <a:ln w="76200">
            <a:solidFill>
              <a:srgbClr val="0070C0"/>
            </a:solidFill>
            <a:round/>
            <a:headEnd/>
            <a:tailEnd/>
          </a:ln>
          <a:effectLst/>
        </p:spPr>
        <p:txBody>
          <a:bodyPr/>
          <a:lstStyle/>
          <a:p>
            <a:endParaRPr lang="en-US"/>
          </a:p>
        </p:txBody>
      </p:sp>
      <p:sp>
        <p:nvSpPr>
          <p:cNvPr id="113671" name="Line 7"/>
          <p:cNvSpPr>
            <a:spLocks noChangeShapeType="1"/>
          </p:cNvSpPr>
          <p:nvPr/>
        </p:nvSpPr>
        <p:spPr bwMode="auto">
          <a:xfrm>
            <a:off x="3128210" y="5562600"/>
            <a:ext cx="4796590" cy="0"/>
          </a:xfrm>
          <a:prstGeom prst="line">
            <a:avLst/>
          </a:prstGeom>
          <a:noFill/>
          <a:ln w="76200">
            <a:solidFill>
              <a:srgbClr val="0070C0"/>
            </a:solidFill>
            <a:round/>
            <a:headEnd/>
            <a:tailEnd/>
          </a:ln>
          <a:effectLst/>
        </p:spPr>
        <p:txBody>
          <a:bodyPr/>
          <a:lstStyle/>
          <a:p>
            <a:endParaRPr lang="en-US"/>
          </a:p>
        </p:txBody>
      </p:sp>
      <p:sp>
        <p:nvSpPr>
          <p:cNvPr id="6" name="WordArt 3"/>
          <p:cNvSpPr>
            <a:spLocks noChangeArrowheads="1" noChangeShapeType="1" noTextEdit="1"/>
          </p:cNvSpPr>
          <p:nvPr/>
        </p:nvSpPr>
        <p:spPr bwMode="auto">
          <a:xfrm>
            <a:off x="1219200" y="152400"/>
            <a:ext cx="6781800" cy="876300"/>
          </a:xfrm>
          <a:prstGeom prst="rect">
            <a:avLst/>
          </a:prstGeom>
        </p:spPr>
        <p:txBody>
          <a:bodyPr wrap="none" fromWordArt="1">
            <a:prstTxWarp prst="textPlain">
              <a:avLst>
                <a:gd name="adj" fmla="val 50000"/>
              </a:avLst>
            </a:prstTxWarp>
          </a:bodyPr>
          <a:lstStyle/>
          <a:p>
            <a:pPr algn="ctr"/>
            <a:r>
              <a:rPr lang="en-US" sz="3600" kern="10" dirty="0">
                <a:ln w="12700">
                  <a:solidFill>
                    <a:srgbClr val="000099"/>
                  </a:solidFill>
                  <a:round/>
                  <a:headEnd/>
                  <a:tailEnd type="none" w="lg" len="lg"/>
                </a:ln>
                <a:solidFill>
                  <a:srgbClr val="99FF33"/>
                </a:solidFill>
                <a:latin typeface="Arial Black"/>
              </a:rPr>
              <a:t>3</a:t>
            </a:r>
            <a:r>
              <a:rPr lang="en-US" sz="3600" kern="10" dirty="0" smtClean="0">
                <a:ln w="12700">
                  <a:solidFill>
                    <a:srgbClr val="000099"/>
                  </a:solidFill>
                  <a:round/>
                  <a:headEnd/>
                  <a:tailEnd type="none" w="lg" len="lg"/>
                </a:ln>
                <a:solidFill>
                  <a:srgbClr val="99FF33"/>
                </a:solidFill>
                <a:latin typeface="Arial Black"/>
              </a:rPr>
              <a:t>. </a:t>
            </a:r>
            <a:r>
              <a:rPr lang="en-US" sz="3600" kern="10" dirty="0">
                <a:ln w="12700">
                  <a:solidFill>
                    <a:srgbClr val="000099"/>
                  </a:solidFill>
                  <a:round/>
                  <a:headEnd/>
                  <a:tailEnd type="none" w="lg" len="lg"/>
                </a:ln>
                <a:solidFill>
                  <a:srgbClr val="99FF33"/>
                </a:solidFill>
                <a:latin typeface="Arial Black"/>
              </a:rPr>
              <a:t>Why </a:t>
            </a:r>
            <a:r>
              <a:rPr lang="en-US" sz="3600" kern="10" dirty="0" smtClean="0">
                <a:ln w="12700">
                  <a:solidFill>
                    <a:srgbClr val="000099"/>
                  </a:solidFill>
                  <a:round/>
                  <a:headEnd/>
                  <a:tailEnd type="none" w="lg" len="lg"/>
                </a:ln>
                <a:solidFill>
                  <a:srgbClr val="99FF33"/>
                </a:solidFill>
                <a:latin typeface="Arial Black"/>
              </a:rPr>
              <a:t>Be </a:t>
            </a:r>
            <a:r>
              <a:rPr lang="en-US" sz="3600" kern="10" dirty="0">
                <a:ln w="12700">
                  <a:solidFill>
                    <a:srgbClr val="000099"/>
                  </a:solidFill>
                  <a:round/>
                  <a:headEnd/>
                  <a:tailEnd type="none" w="lg" len="lg"/>
                </a:ln>
                <a:solidFill>
                  <a:srgbClr val="99FF33"/>
                </a:solidFill>
                <a:latin typeface="Arial Black"/>
              </a:rPr>
              <a:t>Baptized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348916" y="2133600"/>
            <a:ext cx="8763000" cy="1938992"/>
          </a:xfrm>
          <a:prstGeom prst="rect">
            <a:avLst/>
          </a:prstGeom>
          <a:noFill/>
          <a:ln w="9525">
            <a:noFill/>
            <a:miter lim="800000"/>
            <a:headEnd/>
            <a:tailEnd/>
          </a:ln>
          <a:effectLst/>
        </p:spPr>
        <p:txBody>
          <a:bodyPr wrap="square">
            <a:spAutoFit/>
          </a:bodyPr>
          <a:lstStyle/>
          <a:p>
            <a:pPr>
              <a:spcBef>
                <a:spcPct val="50000"/>
              </a:spcBef>
            </a:pPr>
            <a:r>
              <a:rPr lang="en-US" b="1" dirty="0">
                <a:solidFill>
                  <a:srgbClr val="FFFF00"/>
                </a:solidFill>
                <a:effectLst>
                  <a:outerShdw blurRad="38100" dist="38100" dir="2700000" algn="tl">
                    <a:srgbClr val="C0C0C0"/>
                  </a:outerShdw>
                </a:effectLst>
              </a:rPr>
              <a:t>Mark 16:16 </a:t>
            </a:r>
            <a:r>
              <a:rPr lang="en-US" b="1" dirty="0" smtClean="0">
                <a:solidFill>
                  <a:schemeClr val="bg1"/>
                </a:solidFill>
                <a:effectLst>
                  <a:outerShdw blurRad="38100" dist="38100" dir="2700000" algn="tl">
                    <a:srgbClr val="C0C0C0"/>
                  </a:outerShdw>
                </a:effectLst>
              </a:rPr>
              <a:t>“</a:t>
            </a:r>
            <a:r>
              <a:rPr lang="en-US" dirty="0">
                <a:solidFill>
                  <a:schemeClr val="bg1"/>
                </a:solidFill>
              </a:rPr>
              <a:t>He who believes and is baptized will be saved; but he who does not believe will be </a:t>
            </a:r>
            <a:r>
              <a:rPr lang="en-US" dirty="0" smtClean="0">
                <a:solidFill>
                  <a:schemeClr val="bg1"/>
                </a:solidFill>
              </a:rPr>
              <a:t>condemned</a:t>
            </a:r>
            <a:r>
              <a:rPr lang="en-US" b="1" dirty="0" smtClean="0">
                <a:solidFill>
                  <a:schemeClr val="bg1"/>
                </a:solidFill>
                <a:effectLst>
                  <a:outerShdw blurRad="38100" dist="38100" dir="2700000" algn="tl">
                    <a:srgbClr val="C0C0C0"/>
                  </a:outerShdw>
                </a:effectLst>
              </a:rPr>
              <a:t>.” </a:t>
            </a:r>
            <a:endParaRPr lang="en-US" b="1" dirty="0">
              <a:solidFill>
                <a:schemeClr val="bg1"/>
              </a:solidFill>
              <a:effectLst>
                <a:outerShdw blurRad="38100" dist="38100" dir="2700000" algn="tl">
                  <a:srgbClr val="C0C0C0"/>
                </a:outerShdw>
              </a:effectLst>
            </a:endParaRPr>
          </a:p>
        </p:txBody>
      </p:sp>
      <p:sp>
        <p:nvSpPr>
          <p:cNvPr id="84997" name="Text Box 5"/>
          <p:cNvSpPr txBox="1">
            <a:spLocks noChangeArrowheads="1"/>
          </p:cNvSpPr>
          <p:nvPr/>
        </p:nvSpPr>
        <p:spPr bwMode="auto">
          <a:xfrm>
            <a:off x="348916" y="4652211"/>
            <a:ext cx="8382000" cy="1920875"/>
          </a:xfrm>
          <a:prstGeom prst="rect">
            <a:avLst/>
          </a:prstGeom>
          <a:solidFill>
            <a:schemeClr val="bg1"/>
          </a:solidFill>
          <a:ln w="9525">
            <a:noFill/>
            <a:miter lim="800000"/>
            <a:headEnd/>
            <a:tailEnd/>
          </a:ln>
          <a:effectLst/>
        </p:spPr>
        <p:txBody>
          <a:bodyPr>
            <a:spAutoFit/>
          </a:bodyPr>
          <a:lstStyle/>
          <a:p>
            <a:pPr>
              <a:spcBef>
                <a:spcPct val="50000"/>
              </a:spcBef>
            </a:pPr>
            <a:r>
              <a:rPr lang="en-US" b="1" dirty="0">
                <a:effectLst>
                  <a:outerShdw blurRad="38100" dist="38100" dir="2700000" algn="tl">
                    <a:srgbClr val="C0C0C0"/>
                  </a:outerShdw>
                </a:effectLst>
              </a:rPr>
              <a:t>He that </a:t>
            </a:r>
            <a:r>
              <a:rPr lang="en-US" b="1" dirty="0" smtClean="0">
                <a:effectLst>
                  <a:outerShdw blurRad="38100" dist="38100" dir="2700000" algn="tl">
                    <a:srgbClr val="C0C0C0"/>
                  </a:outerShdw>
                </a:effectLst>
              </a:rPr>
              <a:t>eats </a:t>
            </a:r>
            <a:r>
              <a:rPr lang="en-US" b="1" dirty="0">
                <a:effectLst>
                  <a:outerShdw blurRad="38100" dist="38100" dir="2700000" algn="tl">
                    <a:srgbClr val="C0C0C0"/>
                  </a:outerShdw>
                </a:effectLst>
              </a:rPr>
              <a:t>and </a:t>
            </a:r>
            <a:r>
              <a:rPr lang="en-US" b="1" dirty="0" smtClean="0">
                <a:effectLst>
                  <a:outerShdw blurRad="38100" dist="38100" dir="2700000" algn="tl">
                    <a:srgbClr val="C0C0C0"/>
                  </a:outerShdw>
                </a:effectLst>
              </a:rPr>
              <a:t>digests </a:t>
            </a:r>
            <a:r>
              <a:rPr lang="en-US" b="1" dirty="0">
                <a:effectLst>
                  <a:outerShdw blurRad="38100" dist="38100" dir="2700000" algn="tl">
                    <a:srgbClr val="C0C0C0"/>
                  </a:outerShdw>
                </a:effectLst>
              </a:rPr>
              <a:t>his food shall live; but he that </a:t>
            </a:r>
            <a:r>
              <a:rPr lang="en-US" b="1" dirty="0" smtClean="0">
                <a:effectLst>
                  <a:outerShdw blurRad="38100" dist="38100" dir="2700000" algn="tl">
                    <a:srgbClr val="C0C0C0"/>
                  </a:outerShdw>
                </a:effectLst>
              </a:rPr>
              <a:t>eats </a:t>
            </a:r>
            <a:r>
              <a:rPr lang="en-US" b="1" dirty="0">
                <a:effectLst>
                  <a:outerShdw blurRad="38100" dist="38100" dir="2700000" algn="tl">
                    <a:srgbClr val="C0C0C0"/>
                  </a:outerShdw>
                </a:effectLst>
              </a:rPr>
              <a:t>not shall die.</a:t>
            </a:r>
          </a:p>
        </p:txBody>
      </p:sp>
      <p:sp>
        <p:nvSpPr>
          <p:cNvPr id="4" name="WordArt 3"/>
          <p:cNvSpPr>
            <a:spLocks noChangeArrowheads="1" noChangeShapeType="1" noTextEdit="1"/>
          </p:cNvSpPr>
          <p:nvPr/>
        </p:nvSpPr>
        <p:spPr bwMode="auto">
          <a:xfrm>
            <a:off x="1219200" y="152400"/>
            <a:ext cx="6781800" cy="876300"/>
          </a:xfrm>
          <a:prstGeom prst="rect">
            <a:avLst/>
          </a:prstGeom>
        </p:spPr>
        <p:txBody>
          <a:bodyPr wrap="none" fromWordArt="1">
            <a:prstTxWarp prst="textPlain">
              <a:avLst>
                <a:gd name="adj" fmla="val 50000"/>
              </a:avLst>
            </a:prstTxWarp>
          </a:bodyPr>
          <a:lstStyle/>
          <a:p>
            <a:pPr algn="ctr"/>
            <a:r>
              <a:rPr lang="en-US" sz="3600" kern="10" dirty="0">
                <a:ln w="12700">
                  <a:solidFill>
                    <a:srgbClr val="000099"/>
                  </a:solidFill>
                  <a:round/>
                  <a:headEnd/>
                  <a:tailEnd type="none" w="lg" len="lg"/>
                </a:ln>
                <a:solidFill>
                  <a:srgbClr val="99FF33"/>
                </a:solidFill>
                <a:latin typeface="Arial Black"/>
              </a:rPr>
              <a:t>3</a:t>
            </a:r>
            <a:r>
              <a:rPr lang="en-US" sz="3600" kern="10" dirty="0" smtClean="0">
                <a:ln w="12700">
                  <a:solidFill>
                    <a:srgbClr val="000099"/>
                  </a:solidFill>
                  <a:round/>
                  <a:headEnd/>
                  <a:tailEnd type="none" w="lg" len="lg"/>
                </a:ln>
                <a:solidFill>
                  <a:srgbClr val="99FF33"/>
                </a:solidFill>
                <a:latin typeface="Arial Black"/>
              </a:rPr>
              <a:t>. </a:t>
            </a:r>
            <a:r>
              <a:rPr lang="en-US" sz="3600" kern="10" dirty="0">
                <a:ln w="12700">
                  <a:solidFill>
                    <a:srgbClr val="000099"/>
                  </a:solidFill>
                  <a:round/>
                  <a:headEnd/>
                  <a:tailEnd type="none" w="lg" len="lg"/>
                </a:ln>
                <a:solidFill>
                  <a:srgbClr val="99FF33"/>
                </a:solidFill>
                <a:latin typeface="Arial Black"/>
              </a:rPr>
              <a:t>Why </a:t>
            </a:r>
            <a:r>
              <a:rPr lang="en-US" sz="3600" kern="10" dirty="0" smtClean="0">
                <a:ln w="12700">
                  <a:solidFill>
                    <a:srgbClr val="000099"/>
                  </a:solidFill>
                  <a:round/>
                  <a:headEnd/>
                  <a:tailEnd type="none" w="lg" len="lg"/>
                </a:ln>
                <a:solidFill>
                  <a:srgbClr val="99FF33"/>
                </a:solidFill>
                <a:latin typeface="Arial Black"/>
              </a:rPr>
              <a:t>Be </a:t>
            </a:r>
            <a:r>
              <a:rPr lang="en-US" sz="3600" kern="10" dirty="0">
                <a:ln w="12700">
                  <a:solidFill>
                    <a:srgbClr val="000099"/>
                  </a:solidFill>
                  <a:round/>
                  <a:headEnd/>
                  <a:tailEnd type="none" w="lg" len="lg"/>
                </a:ln>
                <a:solidFill>
                  <a:srgbClr val="99FF33"/>
                </a:solidFill>
                <a:latin typeface="Arial Black"/>
              </a:rPr>
              <a:t>Baptized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381000" y="304800"/>
            <a:ext cx="8458200" cy="3749675"/>
          </a:xfrm>
          <a:prstGeom prst="rect">
            <a:avLst/>
          </a:prstGeom>
          <a:noFill/>
          <a:ln w="9525">
            <a:noFill/>
            <a:miter lim="800000"/>
            <a:headEnd/>
            <a:tailEnd/>
          </a:ln>
          <a:effectLst/>
        </p:spPr>
        <p:txBody>
          <a:bodyPr>
            <a:spAutoFit/>
          </a:bodyPr>
          <a:lstStyle/>
          <a:p>
            <a:pPr>
              <a:spcBef>
                <a:spcPct val="50000"/>
              </a:spcBef>
            </a:pPr>
            <a:r>
              <a:rPr lang="en-US" b="1" dirty="0">
                <a:solidFill>
                  <a:srgbClr val="FFFF00"/>
                </a:solidFill>
              </a:rPr>
              <a:t>Acts 2:38  </a:t>
            </a:r>
            <a:r>
              <a:rPr lang="en-US" b="1" dirty="0">
                <a:solidFill>
                  <a:schemeClr val="bg1"/>
                </a:solidFill>
              </a:rPr>
              <a:t>“Then Peter said </a:t>
            </a:r>
            <a:r>
              <a:rPr lang="en-US" b="1" dirty="0" smtClean="0">
                <a:solidFill>
                  <a:schemeClr val="bg1"/>
                </a:solidFill>
              </a:rPr>
              <a:t>to </a:t>
            </a:r>
            <a:r>
              <a:rPr lang="en-US" b="1" dirty="0">
                <a:solidFill>
                  <a:schemeClr val="bg1"/>
                </a:solidFill>
              </a:rPr>
              <a:t>them, </a:t>
            </a:r>
            <a:r>
              <a:rPr lang="en-US" b="1" dirty="0" smtClean="0">
                <a:solidFill>
                  <a:schemeClr val="bg1"/>
                </a:solidFill>
              </a:rPr>
              <a:t>repent</a:t>
            </a:r>
            <a:r>
              <a:rPr lang="en-US" b="1" dirty="0">
                <a:solidFill>
                  <a:schemeClr val="bg1"/>
                </a:solidFill>
              </a:rPr>
              <a:t>, and be baptized every one of you in the name of Jesus Christ for the remission of sins, and </a:t>
            </a:r>
            <a:r>
              <a:rPr lang="en-US" b="1" dirty="0" smtClean="0">
                <a:solidFill>
                  <a:schemeClr val="bg1"/>
                </a:solidFill>
              </a:rPr>
              <a:t>you </a:t>
            </a:r>
            <a:r>
              <a:rPr lang="en-US" b="1" dirty="0">
                <a:solidFill>
                  <a:schemeClr val="bg1"/>
                </a:solidFill>
              </a:rPr>
              <a:t>shall receive the gift of the Holy </a:t>
            </a:r>
            <a:r>
              <a:rPr lang="en-US" b="1" dirty="0" smtClean="0">
                <a:solidFill>
                  <a:schemeClr val="bg1"/>
                </a:solidFill>
              </a:rPr>
              <a:t>Spirit.”</a:t>
            </a:r>
            <a:endParaRPr lang="en-US" b="1" dirty="0">
              <a:solidFill>
                <a:schemeClr val="bg1"/>
              </a:solidFill>
            </a:endParaRPr>
          </a:p>
        </p:txBody>
      </p:sp>
      <p:sp>
        <p:nvSpPr>
          <p:cNvPr id="78853" name="Rectangle 5"/>
          <p:cNvSpPr>
            <a:spLocks noChangeArrowheads="1"/>
          </p:cNvSpPr>
          <p:nvPr/>
        </p:nvSpPr>
        <p:spPr bwMode="auto">
          <a:xfrm>
            <a:off x="5486400" y="914400"/>
            <a:ext cx="2209800" cy="685800"/>
          </a:xfrm>
          <a:prstGeom prst="rect">
            <a:avLst/>
          </a:prstGeom>
          <a:noFill/>
          <a:ln w="76200">
            <a:solidFill>
              <a:srgbClr val="00FFFF"/>
            </a:solidFill>
            <a:miter lim="800000"/>
            <a:headEnd/>
            <a:tailEnd/>
          </a:ln>
          <a:effectLst/>
        </p:spPr>
        <p:txBody>
          <a:bodyPr wrap="none" anchor="ctr"/>
          <a:lstStyle/>
          <a:p>
            <a:endParaRPr lang="en-US"/>
          </a:p>
        </p:txBody>
      </p:sp>
      <p:sp>
        <p:nvSpPr>
          <p:cNvPr id="78854" name="Text Box 6"/>
          <p:cNvSpPr txBox="1">
            <a:spLocks noChangeArrowheads="1"/>
          </p:cNvSpPr>
          <p:nvPr/>
        </p:nvSpPr>
        <p:spPr bwMode="auto">
          <a:xfrm>
            <a:off x="609600" y="4419600"/>
            <a:ext cx="7391400" cy="823913"/>
          </a:xfrm>
          <a:prstGeom prst="rect">
            <a:avLst/>
          </a:prstGeom>
          <a:solidFill>
            <a:schemeClr val="bg1"/>
          </a:solidFill>
          <a:ln w="9525">
            <a:noFill/>
            <a:miter lim="800000"/>
            <a:headEnd/>
            <a:tailEnd/>
          </a:ln>
          <a:effectLst/>
        </p:spPr>
        <p:txBody>
          <a:bodyPr>
            <a:spAutoFit/>
          </a:bodyPr>
          <a:lstStyle/>
          <a:p>
            <a:pPr algn="ctr">
              <a:spcBef>
                <a:spcPct val="50000"/>
              </a:spcBef>
            </a:pPr>
            <a:r>
              <a:rPr lang="en-US" sz="4800" b="1" dirty="0">
                <a:effectLst>
                  <a:outerShdw blurRad="38100" dist="38100" dir="2700000" algn="tl">
                    <a:srgbClr val="C0C0C0"/>
                  </a:outerShdw>
                </a:effectLst>
              </a:rPr>
              <a:t>Many C</a:t>
            </a:r>
            <a:r>
              <a:rPr lang="en-US" sz="4800" b="1" dirty="0" smtClean="0">
                <a:effectLst>
                  <a:outerShdw blurRad="38100" dist="38100" dir="2700000" algn="tl">
                    <a:srgbClr val="C0C0C0"/>
                  </a:outerShdw>
                </a:effectLst>
              </a:rPr>
              <a:t>ontroversies</a:t>
            </a:r>
            <a:r>
              <a:rPr lang="en-US" sz="4800" b="1" dirty="0" smtClean="0"/>
              <a:t>?</a:t>
            </a:r>
            <a:endParaRPr lang="en-US" sz="4800" b="1" dirty="0"/>
          </a:p>
        </p:txBody>
      </p:sp>
      <p:sp>
        <p:nvSpPr>
          <p:cNvPr id="78855" name="WordArt 7"/>
          <p:cNvSpPr>
            <a:spLocks noChangeArrowheads="1" noChangeShapeType="1" noTextEdit="1"/>
          </p:cNvSpPr>
          <p:nvPr/>
        </p:nvSpPr>
        <p:spPr bwMode="auto">
          <a:xfrm>
            <a:off x="762000" y="5638800"/>
            <a:ext cx="1828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FF"/>
                </a:solidFill>
                <a:latin typeface="Arial Black"/>
              </a:rPr>
              <a:t>Who ?</a:t>
            </a:r>
          </a:p>
        </p:txBody>
      </p:sp>
      <p:sp>
        <p:nvSpPr>
          <p:cNvPr id="78856" name="WordArt 8"/>
          <p:cNvSpPr>
            <a:spLocks noChangeArrowheads="1" noChangeShapeType="1" noTextEdit="1"/>
          </p:cNvSpPr>
          <p:nvPr/>
        </p:nvSpPr>
        <p:spPr bwMode="auto">
          <a:xfrm>
            <a:off x="3352800" y="5638800"/>
            <a:ext cx="1828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FF"/>
                </a:solidFill>
                <a:latin typeface="Arial Black"/>
              </a:rPr>
              <a:t>How ?</a:t>
            </a:r>
          </a:p>
        </p:txBody>
      </p:sp>
      <p:sp>
        <p:nvSpPr>
          <p:cNvPr id="78857" name="WordArt 9"/>
          <p:cNvSpPr>
            <a:spLocks noChangeArrowheads="1" noChangeShapeType="1" noTextEdit="1"/>
          </p:cNvSpPr>
          <p:nvPr/>
        </p:nvSpPr>
        <p:spPr bwMode="auto">
          <a:xfrm>
            <a:off x="6096000" y="5638800"/>
            <a:ext cx="18288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FF"/>
                </a:solidFill>
                <a:latin typeface="Arial Black"/>
              </a:rPr>
              <a:t>Why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228600" y="1447800"/>
            <a:ext cx="8915400" cy="3600986"/>
          </a:xfrm>
          <a:prstGeom prst="rect">
            <a:avLst/>
          </a:prstGeom>
          <a:noFill/>
          <a:ln w="9525">
            <a:noFill/>
            <a:miter lim="800000"/>
            <a:headEnd/>
            <a:tailEnd/>
          </a:ln>
          <a:effectLst/>
        </p:spPr>
        <p:txBody>
          <a:bodyPr>
            <a:spAutoFit/>
          </a:bodyPr>
          <a:lstStyle/>
          <a:p>
            <a:r>
              <a:rPr lang="en-US" sz="2800" b="1" dirty="0">
                <a:solidFill>
                  <a:schemeClr val="bg1"/>
                </a:solidFill>
              </a:rPr>
              <a:t>He that </a:t>
            </a:r>
            <a:r>
              <a:rPr lang="en-US" sz="2800" b="1" dirty="0" smtClean="0">
                <a:solidFill>
                  <a:schemeClr val="bg1"/>
                </a:solidFill>
              </a:rPr>
              <a:t>believes </a:t>
            </a:r>
            <a:r>
              <a:rPr lang="en-US" sz="2800" b="1" dirty="0">
                <a:solidFill>
                  <a:schemeClr val="bg1"/>
                </a:solidFill>
              </a:rPr>
              <a:t>and is baptized shall be given a new car.</a:t>
            </a:r>
          </a:p>
          <a:p>
            <a:endParaRPr lang="en-US" sz="2000" b="1" dirty="0" smtClean="0">
              <a:solidFill>
                <a:schemeClr val="bg1"/>
              </a:solidFill>
            </a:endParaRPr>
          </a:p>
          <a:p>
            <a:r>
              <a:rPr lang="en-US" sz="2800" b="1" dirty="0" smtClean="0">
                <a:solidFill>
                  <a:schemeClr val="bg1"/>
                </a:solidFill>
              </a:rPr>
              <a:t>He </a:t>
            </a:r>
            <a:r>
              <a:rPr lang="en-US" sz="2800" b="1" dirty="0">
                <a:solidFill>
                  <a:schemeClr val="bg1"/>
                </a:solidFill>
              </a:rPr>
              <a:t>that </a:t>
            </a:r>
            <a:r>
              <a:rPr lang="en-US" sz="2800" b="1" dirty="0" smtClean="0">
                <a:solidFill>
                  <a:schemeClr val="bg1"/>
                </a:solidFill>
              </a:rPr>
              <a:t>believes </a:t>
            </a:r>
            <a:r>
              <a:rPr lang="en-US" sz="2800" b="1" dirty="0">
                <a:solidFill>
                  <a:schemeClr val="bg1"/>
                </a:solidFill>
              </a:rPr>
              <a:t>and is baptized shall be given </a:t>
            </a:r>
            <a:r>
              <a:rPr lang="en-US" sz="2800" b="1" dirty="0" smtClean="0">
                <a:solidFill>
                  <a:schemeClr val="bg1"/>
                </a:solidFill>
              </a:rPr>
              <a:t>$1,000.</a:t>
            </a:r>
            <a:endParaRPr lang="en-US" sz="2800" b="1" dirty="0">
              <a:solidFill>
                <a:schemeClr val="bg1"/>
              </a:solidFill>
            </a:endParaRPr>
          </a:p>
          <a:p>
            <a:endParaRPr lang="en-US" sz="2000" b="1" dirty="0" smtClean="0">
              <a:solidFill>
                <a:schemeClr val="bg1"/>
              </a:solidFill>
            </a:endParaRPr>
          </a:p>
          <a:p>
            <a:endParaRPr lang="en-US" sz="2000" b="1" dirty="0" smtClean="0">
              <a:solidFill>
                <a:schemeClr val="bg1"/>
              </a:solidFill>
            </a:endParaRPr>
          </a:p>
          <a:p>
            <a:r>
              <a:rPr lang="en-US" sz="2800" b="1" dirty="0" smtClean="0">
                <a:solidFill>
                  <a:schemeClr val="bg1"/>
                </a:solidFill>
              </a:rPr>
              <a:t>He </a:t>
            </a:r>
            <a:r>
              <a:rPr lang="en-US" sz="2800" b="1" dirty="0">
                <a:solidFill>
                  <a:schemeClr val="bg1"/>
                </a:solidFill>
              </a:rPr>
              <a:t>that </a:t>
            </a:r>
            <a:r>
              <a:rPr lang="en-US" sz="2800" b="1" dirty="0" smtClean="0">
                <a:solidFill>
                  <a:schemeClr val="bg1"/>
                </a:solidFill>
              </a:rPr>
              <a:t>believes </a:t>
            </a:r>
            <a:r>
              <a:rPr lang="en-US" sz="2800" b="1" dirty="0">
                <a:solidFill>
                  <a:schemeClr val="bg1"/>
                </a:solidFill>
              </a:rPr>
              <a:t>and is baptized shall be given a free trip to Europe.</a:t>
            </a:r>
          </a:p>
        </p:txBody>
      </p:sp>
      <p:sp>
        <p:nvSpPr>
          <p:cNvPr id="53254" name="Rectangle 6"/>
          <p:cNvSpPr>
            <a:spLocks noChangeArrowheads="1"/>
          </p:cNvSpPr>
          <p:nvPr/>
        </p:nvSpPr>
        <p:spPr bwMode="auto">
          <a:xfrm>
            <a:off x="685800" y="5304205"/>
            <a:ext cx="7543800" cy="1293480"/>
          </a:xfrm>
          <a:prstGeom prst="rect">
            <a:avLst/>
          </a:prstGeom>
          <a:solidFill>
            <a:schemeClr val="bg1"/>
          </a:solidFill>
          <a:ln w="9525">
            <a:solidFill>
              <a:schemeClr val="tx1"/>
            </a:solidFill>
            <a:miter lim="800000"/>
            <a:headEnd/>
            <a:tailEnd/>
          </a:ln>
          <a:effectLst/>
        </p:spPr>
        <p:txBody>
          <a:bodyPr wrap="none" anchor="ctr"/>
          <a:lstStyle/>
          <a:p>
            <a:r>
              <a:rPr lang="en-US" sz="3600" b="1" dirty="0"/>
              <a:t>He that </a:t>
            </a:r>
            <a:r>
              <a:rPr lang="en-US" sz="3600" b="1" dirty="0" smtClean="0"/>
              <a:t>believes </a:t>
            </a:r>
            <a:r>
              <a:rPr lang="en-US" sz="3600" b="1" dirty="0"/>
              <a:t>and </a:t>
            </a:r>
            <a:r>
              <a:rPr lang="en-US" sz="3600" b="1" dirty="0" smtClean="0"/>
              <a:t>is baptized                												</a:t>
            </a:r>
          </a:p>
          <a:p>
            <a:r>
              <a:rPr lang="en-US" sz="3600" b="1" dirty="0" smtClean="0"/>
              <a:t>shall </a:t>
            </a:r>
            <a:r>
              <a:rPr lang="en-US" sz="3600" b="1" dirty="0"/>
              <a:t>be saved.</a:t>
            </a:r>
            <a:r>
              <a:rPr lang="en-US" sz="3600" dirty="0"/>
              <a:t>  </a:t>
            </a:r>
            <a:r>
              <a:rPr lang="en-US" sz="3600" dirty="0" smtClean="0"/>
              <a:t>         </a:t>
            </a:r>
            <a:r>
              <a:rPr lang="en-US" sz="3600" b="1" dirty="0" smtClean="0">
                <a:solidFill>
                  <a:srgbClr val="FF0000"/>
                </a:solidFill>
              </a:rPr>
              <a:t>Mark </a:t>
            </a:r>
            <a:r>
              <a:rPr lang="en-US" sz="3600" b="1" dirty="0">
                <a:solidFill>
                  <a:srgbClr val="FF0000"/>
                </a:solidFill>
              </a:rPr>
              <a:t>16:16</a:t>
            </a:r>
          </a:p>
        </p:txBody>
      </p:sp>
      <p:sp>
        <p:nvSpPr>
          <p:cNvPr id="4" name="WordArt 3"/>
          <p:cNvSpPr>
            <a:spLocks noChangeArrowheads="1" noChangeShapeType="1" noTextEdit="1"/>
          </p:cNvSpPr>
          <p:nvPr/>
        </p:nvSpPr>
        <p:spPr bwMode="auto">
          <a:xfrm>
            <a:off x="1219200" y="152400"/>
            <a:ext cx="6781800" cy="876300"/>
          </a:xfrm>
          <a:prstGeom prst="rect">
            <a:avLst/>
          </a:prstGeom>
        </p:spPr>
        <p:txBody>
          <a:bodyPr wrap="none" fromWordArt="1">
            <a:prstTxWarp prst="textPlain">
              <a:avLst>
                <a:gd name="adj" fmla="val 50000"/>
              </a:avLst>
            </a:prstTxWarp>
          </a:bodyPr>
          <a:lstStyle/>
          <a:p>
            <a:pPr algn="ctr"/>
            <a:r>
              <a:rPr lang="en-US" sz="3600" kern="10" dirty="0">
                <a:ln w="12700">
                  <a:solidFill>
                    <a:srgbClr val="000099"/>
                  </a:solidFill>
                  <a:round/>
                  <a:headEnd/>
                  <a:tailEnd type="none" w="lg" len="lg"/>
                </a:ln>
                <a:solidFill>
                  <a:srgbClr val="99FF33"/>
                </a:solidFill>
                <a:latin typeface="Arial Black"/>
              </a:rPr>
              <a:t>3</a:t>
            </a:r>
            <a:r>
              <a:rPr lang="en-US" sz="3600" kern="10" dirty="0" smtClean="0">
                <a:ln w="12700">
                  <a:solidFill>
                    <a:srgbClr val="000099"/>
                  </a:solidFill>
                  <a:round/>
                  <a:headEnd/>
                  <a:tailEnd type="none" w="lg" len="lg"/>
                </a:ln>
                <a:solidFill>
                  <a:srgbClr val="99FF33"/>
                </a:solidFill>
                <a:latin typeface="Arial Black"/>
              </a:rPr>
              <a:t>. </a:t>
            </a:r>
            <a:r>
              <a:rPr lang="en-US" sz="3600" kern="10" dirty="0">
                <a:ln w="12700">
                  <a:solidFill>
                    <a:srgbClr val="000099"/>
                  </a:solidFill>
                  <a:round/>
                  <a:headEnd/>
                  <a:tailEnd type="none" w="lg" len="lg"/>
                </a:ln>
                <a:solidFill>
                  <a:srgbClr val="99FF33"/>
                </a:solidFill>
                <a:latin typeface="Arial Black"/>
              </a:rPr>
              <a:t>Why </a:t>
            </a:r>
            <a:r>
              <a:rPr lang="en-US" sz="3600" kern="10" dirty="0" smtClean="0">
                <a:ln w="12700">
                  <a:solidFill>
                    <a:srgbClr val="000099"/>
                  </a:solidFill>
                  <a:round/>
                  <a:headEnd/>
                  <a:tailEnd type="none" w="lg" len="lg"/>
                </a:ln>
                <a:solidFill>
                  <a:srgbClr val="99FF33"/>
                </a:solidFill>
                <a:latin typeface="Arial Black"/>
              </a:rPr>
              <a:t>Be </a:t>
            </a:r>
            <a:r>
              <a:rPr lang="en-US" sz="3600" kern="10" dirty="0">
                <a:ln w="12700">
                  <a:solidFill>
                    <a:srgbClr val="000099"/>
                  </a:solidFill>
                  <a:round/>
                  <a:headEnd/>
                  <a:tailEnd type="none" w="lg" len="lg"/>
                </a:ln>
                <a:solidFill>
                  <a:srgbClr val="99FF33"/>
                </a:solidFill>
                <a:latin typeface="Arial Black"/>
              </a:rPr>
              <a:t>Baptized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WordArt 2"/>
          <p:cNvSpPr>
            <a:spLocks noChangeArrowheads="1" noChangeShapeType="1" noTextEdit="1"/>
          </p:cNvSpPr>
          <p:nvPr/>
        </p:nvSpPr>
        <p:spPr bwMode="auto">
          <a:xfrm>
            <a:off x="2286000" y="381000"/>
            <a:ext cx="3124200" cy="11430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00FFFF"/>
                </a:solidFill>
                <a:effectLst>
                  <a:outerShdw dist="125724" dir="18900000" algn="ctr" rotWithShape="0">
                    <a:srgbClr val="000099"/>
                  </a:outerShdw>
                </a:effectLst>
                <a:latin typeface="Arial Black"/>
              </a:rPr>
              <a:t>ible</a:t>
            </a:r>
          </a:p>
        </p:txBody>
      </p:sp>
      <p:sp>
        <p:nvSpPr>
          <p:cNvPr id="107523" name="WordArt 3"/>
          <p:cNvSpPr>
            <a:spLocks noChangeArrowheads="1" noChangeShapeType="1" noTextEdit="1"/>
          </p:cNvSpPr>
          <p:nvPr/>
        </p:nvSpPr>
        <p:spPr bwMode="auto">
          <a:xfrm>
            <a:off x="2209800" y="1905000"/>
            <a:ext cx="4724400" cy="16764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00FFFF"/>
                </a:solidFill>
                <a:effectLst>
                  <a:outerShdw dist="125724" dir="18900000" algn="ctr" rotWithShape="0">
                    <a:srgbClr val="000099"/>
                  </a:outerShdw>
                </a:effectLst>
                <a:latin typeface="Arial Black"/>
              </a:rPr>
              <a:t>aptism</a:t>
            </a:r>
          </a:p>
        </p:txBody>
      </p:sp>
      <p:sp>
        <p:nvSpPr>
          <p:cNvPr id="107524" name="WordArt 4"/>
          <p:cNvSpPr>
            <a:spLocks noChangeArrowheads="1" noChangeShapeType="1" noTextEdit="1"/>
          </p:cNvSpPr>
          <p:nvPr/>
        </p:nvSpPr>
        <p:spPr bwMode="auto">
          <a:xfrm>
            <a:off x="685800" y="304800"/>
            <a:ext cx="1371600" cy="30480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00FFFF"/>
                </a:solidFill>
                <a:effectLst>
                  <a:outerShdw dist="125724" dir="18900000" algn="ctr" rotWithShape="0">
                    <a:srgbClr val="000099"/>
                  </a:outerShdw>
                </a:effectLst>
                <a:latin typeface="Arial Black"/>
              </a:rPr>
              <a:t>B</a:t>
            </a:r>
          </a:p>
        </p:txBody>
      </p:sp>
      <p:sp>
        <p:nvSpPr>
          <p:cNvPr id="107525" name="WordArt 5"/>
          <p:cNvSpPr>
            <a:spLocks noChangeArrowheads="1" noChangeShapeType="1" noTextEdit="1"/>
          </p:cNvSpPr>
          <p:nvPr/>
        </p:nvSpPr>
        <p:spPr bwMode="auto">
          <a:xfrm>
            <a:off x="762000" y="4572000"/>
            <a:ext cx="20574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FF"/>
                </a:solidFill>
                <a:latin typeface="Arial Black"/>
              </a:rPr>
              <a:t>Why ?</a:t>
            </a:r>
          </a:p>
        </p:txBody>
      </p:sp>
      <p:sp>
        <p:nvSpPr>
          <p:cNvPr id="107526" name="Rectangle 6"/>
          <p:cNvSpPr>
            <a:spLocks noChangeArrowheads="1"/>
          </p:cNvSpPr>
          <p:nvPr/>
        </p:nvSpPr>
        <p:spPr bwMode="auto">
          <a:xfrm>
            <a:off x="3733800" y="4419600"/>
            <a:ext cx="4495800" cy="1219200"/>
          </a:xfrm>
          <a:prstGeom prst="rect">
            <a:avLst/>
          </a:prstGeom>
          <a:solidFill>
            <a:schemeClr val="bg1"/>
          </a:solidFill>
          <a:ln w="76200" cmpd="tri">
            <a:solidFill>
              <a:srgbClr val="00FFFF"/>
            </a:solidFill>
            <a:miter lim="800000"/>
            <a:headEnd/>
            <a:tailEnd/>
          </a:ln>
          <a:effectLst/>
        </p:spPr>
        <p:txBody>
          <a:bodyPr wrap="none" anchor="ctr"/>
          <a:lstStyle/>
          <a:p>
            <a:pPr algn="ctr"/>
            <a:r>
              <a:rPr lang="en-US" sz="5400" b="1"/>
              <a:t>Salvation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228600" y="228600"/>
          <a:ext cx="8686800" cy="6384925"/>
        </p:xfrm>
        <a:graphic>
          <a:graphicData uri="http://schemas.openxmlformats.org/presentationml/2006/ole">
            <mc:AlternateContent xmlns:mc="http://schemas.openxmlformats.org/markup-compatibility/2006">
              <mc:Choice xmlns:v="urn:schemas-microsoft-com:vml" Requires="v">
                <p:oleObj spid="_x0000_s69644" name="Clip" r:id="rId4" imgW="5714286" imgH="3771429" progId="MS_ClipArt_Gallery.2">
                  <p:embed/>
                </p:oleObj>
              </mc:Choice>
              <mc:Fallback>
                <p:oleObj name="Clip" r:id="rId4" imgW="5714286" imgH="3771429" progId="MS_ClipArt_Gallery.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8686800" cy="638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36" name="Text Box 4"/>
          <p:cNvSpPr txBox="1">
            <a:spLocks noChangeArrowheads="1"/>
          </p:cNvSpPr>
          <p:nvPr/>
        </p:nvSpPr>
        <p:spPr bwMode="auto">
          <a:xfrm>
            <a:off x="685800" y="1371600"/>
            <a:ext cx="7932738" cy="3311525"/>
          </a:xfrm>
          <a:prstGeom prst="rect">
            <a:avLst/>
          </a:prstGeom>
          <a:noFill/>
          <a:ln w="9525">
            <a:noFill/>
            <a:miter lim="800000"/>
            <a:headEnd/>
            <a:tailEnd/>
          </a:ln>
          <a:effectLst/>
        </p:spPr>
        <p:txBody>
          <a:bodyPr wrap="none">
            <a:spAutoFit/>
          </a:bodyPr>
          <a:lstStyle/>
          <a:p>
            <a:pPr algn="ctr" eaLnBrk="0" hangingPunct="0">
              <a:lnSpc>
                <a:spcPct val="120000"/>
              </a:lnSpc>
            </a:pPr>
            <a:r>
              <a:rPr lang="en-US" sz="8800" b="1">
                <a:solidFill>
                  <a:srgbClr val="FFFFFF"/>
                </a:solidFill>
                <a:effectLst>
                  <a:outerShdw blurRad="38100" dist="38100" dir="2700000" algn="tl">
                    <a:srgbClr val="C0C0C0"/>
                  </a:outerShdw>
                </a:effectLst>
                <a:latin typeface="Comic Sans MS" pitchFamily="66" charset="0"/>
              </a:rPr>
              <a:t>How Do You</a:t>
            </a:r>
          </a:p>
          <a:p>
            <a:pPr algn="ctr" eaLnBrk="0" hangingPunct="0">
              <a:lnSpc>
                <a:spcPct val="120000"/>
              </a:lnSpc>
            </a:pPr>
            <a:r>
              <a:rPr lang="en-US" sz="8800" b="1">
                <a:solidFill>
                  <a:srgbClr val="FFFFFF"/>
                </a:solidFill>
                <a:effectLst>
                  <a:outerShdw blurRad="38100" dist="38100" dir="2700000" algn="tl">
                    <a:srgbClr val="C0C0C0"/>
                  </a:outerShdw>
                </a:effectLst>
                <a:latin typeface="Comic Sans MS" pitchFamily="66" charset="0"/>
              </a:rPr>
              <a:t>View Baptism?</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4294967295"/>
          </p:nvPr>
        </p:nvSpPr>
        <p:spPr>
          <a:xfrm>
            <a:off x="533400" y="3352800"/>
            <a:ext cx="8305800" cy="3200400"/>
          </a:xfrm>
          <a:solidFill>
            <a:schemeClr val="bg1"/>
          </a:solidFill>
          <a:ln w="76200" cmpd="tri">
            <a:solidFill>
              <a:schemeClr val="tx2"/>
            </a:solidFill>
          </a:ln>
        </p:spPr>
        <p:txBody>
          <a:bodyPr/>
          <a:lstStyle/>
          <a:p>
            <a:pPr>
              <a:buFontTx/>
              <a:buNone/>
            </a:pPr>
            <a:endParaRPr lang="en-US" sz="1000" b="1" u="sng" dirty="0">
              <a:solidFill>
                <a:srgbClr val="0000CC"/>
              </a:solidFill>
            </a:endParaRPr>
          </a:p>
          <a:p>
            <a:pPr>
              <a:buFontTx/>
              <a:buNone/>
            </a:pPr>
            <a:r>
              <a:rPr lang="en-US" sz="4400" b="1" u="sng" dirty="0" smtClean="0">
                <a:solidFill>
                  <a:srgbClr val="0000CC"/>
                </a:solidFill>
              </a:rPr>
              <a:t>Subjects</a:t>
            </a:r>
            <a:r>
              <a:rPr lang="en-US" sz="4400" b="1" dirty="0" smtClean="0">
                <a:solidFill>
                  <a:srgbClr val="0000CC"/>
                </a:solidFill>
              </a:rPr>
              <a:t> </a:t>
            </a:r>
            <a:r>
              <a:rPr lang="en-US" sz="4400" b="1" dirty="0">
                <a:solidFill>
                  <a:srgbClr val="0000CC"/>
                </a:solidFill>
              </a:rPr>
              <a:t>	</a:t>
            </a:r>
            <a:r>
              <a:rPr lang="en-US" sz="4400" b="1" dirty="0">
                <a:solidFill>
                  <a:schemeClr val="tx1"/>
                </a:solidFill>
              </a:rPr>
              <a:t>P</a:t>
            </a:r>
            <a:r>
              <a:rPr lang="en-US" sz="4400" b="1" dirty="0" smtClean="0">
                <a:solidFill>
                  <a:schemeClr val="tx1"/>
                </a:solidFill>
              </a:rPr>
              <a:t>enitent </a:t>
            </a:r>
            <a:r>
              <a:rPr lang="en-US" sz="4400" b="1" dirty="0">
                <a:solidFill>
                  <a:schemeClr val="tx1"/>
                </a:solidFill>
              </a:rPr>
              <a:t>B</a:t>
            </a:r>
            <a:r>
              <a:rPr lang="en-US" sz="4400" b="1" dirty="0" smtClean="0">
                <a:solidFill>
                  <a:schemeClr val="tx1"/>
                </a:solidFill>
              </a:rPr>
              <a:t>elievers</a:t>
            </a:r>
            <a:endParaRPr lang="en-US" sz="4400" b="1" dirty="0">
              <a:solidFill>
                <a:schemeClr val="tx1"/>
              </a:solidFill>
            </a:endParaRPr>
          </a:p>
          <a:p>
            <a:pPr>
              <a:buFontTx/>
              <a:buNone/>
            </a:pPr>
            <a:endParaRPr lang="en-US" sz="1200" b="1" u="sng" dirty="0" smtClean="0">
              <a:solidFill>
                <a:srgbClr val="0000CC"/>
              </a:solidFill>
            </a:endParaRPr>
          </a:p>
          <a:p>
            <a:pPr>
              <a:buFontTx/>
              <a:buNone/>
            </a:pPr>
            <a:r>
              <a:rPr lang="en-US" sz="4400" b="1" u="sng" dirty="0" smtClean="0">
                <a:solidFill>
                  <a:srgbClr val="0000CC"/>
                </a:solidFill>
              </a:rPr>
              <a:t>Action</a:t>
            </a:r>
            <a:r>
              <a:rPr lang="en-US" sz="4400" b="1" dirty="0">
                <a:solidFill>
                  <a:srgbClr val="0000CC"/>
                </a:solidFill>
              </a:rPr>
              <a:t>		</a:t>
            </a:r>
            <a:r>
              <a:rPr lang="en-US" sz="4400" b="1" dirty="0">
                <a:solidFill>
                  <a:schemeClr val="tx1"/>
                </a:solidFill>
              </a:rPr>
              <a:t>I</a:t>
            </a:r>
            <a:r>
              <a:rPr lang="en-US" sz="4400" b="1" dirty="0" smtClean="0">
                <a:solidFill>
                  <a:schemeClr val="tx1"/>
                </a:solidFill>
              </a:rPr>
              <a:t>mmersion</a:t>
            </a:r>
            <a:endParaRPr lang="en-US" sz="4400" b="1" dirty="0">
              <a:solidFill>
                <a:schemeClr val="tx1"/>
              </a:solidFill>
            </a:endParaRPr>
          </a:p>
          <a:p>
            <a:pPr>
              <a:buFontTx/>
              <a:buNone/>
            </a:pPr>
            <a:endParaRPr lang="en-US" sz="1200" b="1" u="sng" dirty="0">
              <a:solidFill>
                <a:srgbClr val="0000CC"/>
              </a:solidFill>
            </a:endParaRPr>
          </a:p>
          <a:p>
            <a:pPr>
              <a:buFontTx/>
              <a:buNone/>
            </a:pPr>
            <a:r>
              <a:rPr lang="en-US" sz="4400" b="1" u="sng" dirty="0">
                <a:solidFill>
                  <a:srgbClr val="0000CC"/>
                </a:solidFill>
              </a:rPr>
              <a:t>Purpose</a:t>
            </a:r>
            <a:r>
              <a:rPr lang="en-US" sz="4400" b="1" dirty="0">
                <a:solidFill>
                  <a:srgbClr val="0000CC"/>
                </a:solidFill>
              </a:rPr>
              <a:t>	</a:t>
            </a:r>
            <a:r>
              <a:rPr lang="en-US" sz="4400" b="1" dirty="0">
                <a:solidFill>
                  <a:schemeClr val="tx1"/>
                </a:solidFill>
              </a:rPr>
              <a:t>R</a:t>
            </a:r>
            <a:r>
              <a:rPr lang="en-US" sz="4400" b="1" dirty="0" smtClean="0">
                <a:solidFill>
                  <a:schemeClr val="tx1"/>
                </a:solidFill>
              </a:rPr>
              <a:t>emission </a:t>
            </a:r>
            <a:r>
              <a:rPr lang="en-US" sz="4400" b="1" dirty="0">
                <a:solidFill>
                  <a:schemeClr val="tx1"/>
                </a:solidFill>
              </a:rPr>
              <a:t>of </a:t>
            </a:r>
            <a:r>
              <a:rPr lang="en-US" sz="4400" b="1" dirty="0" smtClean="0">
                <a:solidFill>
                  <a:schemeClr val="tx1"/>
                </a:solidFill>
              </a:rPr>
              <a:t>Sins</a:t>
            </a:r>
            <a:endParaRPr lang="en-US" sz="4400" b="1" dirty="0">
              <a:solidFill>
                <a:schemeClr val="tx1"/>
              </a:solidFill>
            </a:endParaRPr>
          </a:p>
          <a:p>
            <a:pPr>
              <a:buFontTx/>
              <a:buNone/>
            </a:pPr>
            <a:endParaRPr lang="en-US" sz="1200" b="1" u="sng" dirty="0">
              <a:solidFill>
                <a:srgbClr val="0000CC"/>
              </a:solidFill>
            </a:endParaRPr>
          </a:p>
        </p:txBody>
      </p:sp>
      <p:sp>
        <p:nvSpPr>
          <p:cNvPr id="51204" name="WordArt 4"/>
          <p:cNvSpPr>
            <a:spLocks noChangeArrowheads="1" noChangeShapeType="1" noTextEdit="1"/>
          </p:cNvSpPr>
          <p:nvPr/>
        </p:nvSpPr>
        <p:spPr bwMode="auto">
          <a:xfrm>
            <a:off x="1828800" y="457200"/>
            <a:ext cx="2016125" cy="5715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75F8FF"/>
                </a:solidFill>
                <a:effectLst>
                  <a:outerShdw dist="125724" dir="18900000" algn="ctr" rotWithShape="0">
                    <a:srgbClr val="000099"/>
                  </a:outerShdw>
                </a:effectLst>
                <a:latin typeface="Arial Black"/>
              </a:rPr>
              <a:t>ible</a:t>
            </a:r>
          </a:p>
        </p:txBody>
      </p:sp>
      <p:sp>
        <p:nvSpPr>
          <p:cNvPr id="51205" name="WordArt 5"/>
          <p:cNvSpPr>
            <a:spLocks noChangeArrowheads="1" noChangeShapeType="1" noTextEdit="1"/>
          </p:cNvSpPr>
          <p:nvPr/>
        </p:nvSpPr>
        <p:spPr bwMode="auto">
          <a:xfrm>
            <a:off x="1752600" y="1371600"/>
            <a:ext cx="3048000" cy="8382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75F8FF"/>
                </a:solidFill>
                <a:effectLst>
                  <a:outerShdw dist="125724" dir="18900000" algn="ctr" rotWithShape="0">
                    <a:srgbClr val="000099"/>
                  </a:outerShdw>
                </a:effectLst>
                <a:latin typeface="Arial Black"/>
              </a:rPr>
              <a:t>aptism</a:t>
            </a:r>
          </a:p>
        </p:txBody>
      </p:sp>
      <p:sp>
        <p:nvSpPr>
          <p:cNvPr id="51206" name="WordArt 6"/>
          <p:cNvSpPr>
            <a:spLocks noChangeArrowheads="1" noChangeShapeType="1" noTextEdit="1"/>
          </p:cNvSpPr>
          <p:nvPr/>
        </p:nvSpPr>
        <p:spPr bwMode="auto">
          <a:xfrm>
            <a:off x="685800" y="304800"/>
            <a:ext cx="884238" cy="18288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75F8FF"/>
                </a:solidFill>
                <a:effectLst>
                  <a:outerShdw dist="125724" dir="18900000" algn="ctr" rotWithShape="0">
                    <a:srgbClr val="000099"/>
                  </a:outerShdw>
                </a:effectLst>
                <a:latin typeface="Arial Black"/>
              </a:rPr>
              <a:t>B</a:t>
            </a:r>
          </a:p>
        </p:txBody>
      </p:sp>
      <p:sp>
        <p:nvSpPr>
          <p:cNvPr id="51207" name="WordArt 7"/>
          <p:cNvSpPr>
            <a:spLocks noChangeArrowheads="1" noChangeShapeType="1" noTextEdit="1"/>
          </p:cNvSpPr>
          <p:nvPr/>
        </p:nvSpPr>
        <p:spPr bwMode="auto">
          <a:xfrm>
            <a:off x="609600" y="2438400"/>
            <a:ext cx="1828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75F8FF"/>
                </a:solidFill>
                <a:latin typeface="Arial Black"/>
              </a:rPr>
              <a:t>Who ?</a:t>
            </a:r>
          </a:p>
        </p:txBody>
      </p:sp>
      <p:sp>
        <p:nvSpPr>
          <p:cNvPr id="51208" name="WordArt 8"/>
          <p:cNvSpPr>
            <a:spLocks noChangeArrowheads="1" noChangeShapeType="1" noTextEdit="1"/>
          </p:cNvSpPr>
          <p:nvPr/>
        </p:nvSpPr>
        <p:spPr bwMode="auto">
          <a:xfrm>
            <a:off x="3200400" y="2438400"/>
            <a:ext cx="1828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75F8FF"/>
                </a:solidFill>
                <a:latin typeface="Arial Black"/>
              </a:rPr>
              <a:t>How ?</a:t>
            </a:r>
          </a:p>
        </p:txBody>
      </p:sp>
      <p:sp>
        <p:nvSpPr>
          <p:cNvPr id="51209" name="WordArt 9"/>
          <p:cNvSpPr>
            <a:spLocks noChangeArrowheads="1" noChangeShapeType="1" noTextEdit="1"/>
          </p:cNvSpPr>
          <p:nvPr/>
        </p:nvSpPr>
        <p:spPr bwMode="auto">
          <a:xfrm>
            <a:off x="5943600" y="2438400"/>
            <a:ext cx="18288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75F8FF"/>
                </a:solidFill>
                <a:latin typeface="Arial Black"/>
              </a:rPr>
              <a:t>Why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slide(fromBottom)">
                                      <p:cBhvr>
                                        <p:cTn id="7" dur="250"/>
                                        <p:tgtEl>
                                          <p:spTgt spid="512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208"/>
                                        </p:tgtEl>
                                        <p:attrNameLst>
                                          <p:attrName>style.visibility</p:attrName>
                                        </p:attrNameLst>
                                      </p:cBhvr>
                                      <p:to>
                                        <p:strVal val="visible"/>
                                      </p:to>
                                    </p:set>
                                    <p:animEffect transition="in" filter="slide(fromBottom)">
                                      <p:cBhvr>
                                        <p:cTn id="12" dur="250"/>
                                        <p:tgtEl>
                                          <p:spTgt spid="5120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slide(fromBottom)">
                                      <p:cBhvr>
                                        <p:cTn id="17" dur="250"/>
                                        <p:tgtEl>
                                          <p:spTgt spid="512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1209"/>
                                        </p:tgtEl>
                                        <p:attrNameLst>
                                          <p:attrName>style.visibility</p:attrName>
                                        </p:attrNameLst>
                                      </p:cBhvr>
                                      <p:to>
                                        <p:strVal val="visible"/>
                                      </p:to>
                                    </p:set>
                                    <p:animEffect transition="in" filter="slide(fromBottom)">
                                      <p:cBhvr>
                                        <p:cTn id="22" dur="250"/>
                                        <p:tgtEl>
                                          <p:spTgt spid="5120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animEffect transition="in" filter="slide(fromBottom)">
                                      <p:cBhvr>
                                        <p:cTn id="27" dur="25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0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p:cNvGraphicFramePr>
            <a:graphicFrameLocks noChangeAspect="1"/>
          </p:cNvGraphicFramePr>
          <p:nvPr/>
        </p:nvGraphicFramePr>
        <p:xfrm>
          <a:off x="228600" y="228600"/>
          <a:ext cx="8686800" cy="6384925"/>
        </p:xfrm>
        <a:graphic>
          <a:graphicData uri="http://schemas.openxmlformats.org/presentationml/2006/ole">
            <mc:AlternateContent xmlns:mc="http://schemas.openxmlformats.org/markup-compatibility/2006">
              <mc:Choice xmlns:v="urn:schemas-microsoft-com:vml" Requires="v">
                <p:oleObj spid="_x0000_s109580" name="Clip" r:id="rId4" imgW="5714286" imgH="3771429" progId="MS_ClipArt_Gallery.2">
                  <p:embed/>
                </p:oleObj>
              </mc:Choice>
              <mc:Fallback>
                <p:oleObj name="Clip" r:id="rId4" imgW="5714286" imgH="3771429" progId="MS_ClipArt_Gallery.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8686800" cy="638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2" name="WordArt 4"/>
          <p:cNvSpPr>
            <a:spLocks noChangeArrowheads="1" noChangeShapeType="1" noTextEdit="1"/>
          </p:cNvSpPr>
          <p:nvPr/>
        </p:nvSpPr>
        <p:spPr bwMode="auto">
          <a:xfrm>
            <a:off x="1828800" y="1143000"/>
            <a:ext cx="6019800" cy="4191000"/>
          </a:xfrm>
          <a:prstGeom prst="rect">
            <a:avLst/>
          </a:prstGeom>
        </p:spPr>
        <p:txBody>
          <a:bodyPr wrap="none" fromWordArt="1">
            <a:prstTxWarp prst="textPlain">
              <a:avLst>
                <a:gd name="adj" fmla="val 50000"/>
              </a:avLst>
            </a:prstTxWarp>
          </a:bodyPr>
          <a:lstStyle/>
          <a:p>
            <a:pPr algn="ctr"/>
            <a:r>
              <a:rPr lang="en-US" sz="3600" kern="10" dirty="0">
                <a:ln w="19050">
                  <a:solidFill>
                    <a:srgbClr val="00FFFF"/>
                  </a:solidFill>
                  <a:round/>
                  <a:headEnd/>
                  <a:tailEnd/>
                </a:ln>
                <a:solidFill>
                  <a:srgbClr val="FFFFFF"/>
                </a:solidFill>
                <a:latin typeface="Arial Black"/>
              </a:rPr>
              <a:t>Are </a:t>
            </a:r>
            <a:r>
              <a:rPr lang="en-US" sz="3600" kern="10" dirty="0" smtClean="0">
                <a:ln w="19050">
                  <a:solidFill>
                    <a:srgbClr val="00FFFF"/>
                  </a:solidFill>
                  <a:round/>
                  <a:headEnd/>
                  <a:tailEnd/>
                </a:ln>
                <a:solidFill>
                  <a:srgbClr val="FFFFFF"/>
                </a:solidFill>
                <a:latin typeface="Arial Black"/>
              </a:rPr>
              <a:t>You </a:t>
            </a:r>
            <a:r>
              <a:rPr lang="en-US" sz="3600" kern="10" dirty="0">
                <a:ln w="19050">
                  <a:solidFill>
                    <a:srgbClr val="00FFFF"/>
                  </a:solidFill>
                  <a:round/>
                  <a:headEnd/>
                  <a:tailEnd/>
                </a:ln>
                <a:solidFill>
                  <a:srgbClr val="FFFFFF"/>
                </a:solidFill>
                <a:latin typeface="Arial Black"/>
              </a:rPr>
              <a:t>R</a:t>
            </a:r>
            <a:r>
              <a:rPr lang="en-US" sz="3600" kern="10" dirty="0" smtClean="0">
                <a:ln w="19050">
                  <a:solidFill>
                    <a:srgbClr val="00FFFF"/>
                  </a:solidFill>
                  <a:round/>
                  <a:headEnd/>
                  <a:tailEnd/>
                </a:ln>
                <a:solidFill>
                  <a:srgbClr val="FFFFFF"/>
                </a:solidFill>
                <a:latin typeface="Arial Black"/>
              </a:rPr>
              <a:t>eady</a:t>
            </a:r>
            <a:endParaRPr lang="en-US" sz="3600" kern="10" dirty="0">
              <a:ln w="19050">
                <a:solidFill>
                  <a:srgbClr val="00FFFF"/>
                </a:solidFill>
                <a:round/>
                <a:headEnd/>
                <a:tailEnd/>
              </a:ln>
              <a:solidFill>
                <a:srgbClr val="FFFFFF"/>
              </a:solidFill>
              <a:latin typeface="Arial Black"/>
            </a:endParaRPr>
          </a:p>
          <a:p>
            <a:pPr algn="ctr"/>
            <a:r>
              <a:rPr lang="en-US" sz="3600" kern="10" dirty="0">
                <a:ln w="19050">
                  <a:solidFill>
                    <a:srgbClr val="00FFFF"/>
                  </a:solidFill>
                  <a:round/>
                  <a:headEnd/>
                  <a:tailEnd/>
                </a:ln>
                <a:solidFill>
                  <a:srgbClr val="FFFFFF"/>
                </a:solidFill>
                <a:latin typeface="Arial Black"/>
              </a:rPr>
              <a:t>T</a:t>
            </a:r>
            <a:r>
              <a:rPr lang="en-US" sz="3600" kern="10" dirty="0" smtClean="0">
                <a:ln w="19050">
                  <a:solidFill>
                    <a:srgbClr val="00FFFF"/>
                  </a:solidFill>
                  <a:round/>
                  <a:headEnd/>
                  <a:tailEnd/>
                </a:ln>
                <a:solidFill>
                  <a:srgbClr val="FFFFFF"/>
                </a:solidFill>
                <a:latin typeface="Arial Black"/>
              </a:rPr>
              <a:t>o </a:t>
            </a:r>
            <a:r>
              <a:rPr lang="en-US" sz="3600" kern="10" dirty="0">
                <a:ln w="19050">
                  <a:solidFill>
                    <a:srgbClr val="00FFFF"/>
                  </a:solidFill>
                  <a:round/>
                  <a:headEnd/>
                  <a:tailEnd/>
                </a:ln>
                <a:solidFill>
                  <a:srgbClr val="FFFFFF"/>
                </a:solidFill>
                <a:latin typeface="Arial Black"/>
              </a:rPr>
              <a:t>B</a:t>
            </a:r>
            <a:r>
              <a:rPr lang="en-US" sz="3600" kern="10" dirty="0" smtClean="0">
                <a:ln w="19050">
                  <a:solidFill>
                    <a:srgbClr val="00FFFF"/>
                  </a:solidFill>
                  <a:round/>
                  <a:headEnd/>
                  <a:tailEnd/>
                </a:ln>
                <a:solidFill>
                  <a:srgbClr val="FFFFFF"/>
                </a:solidFill>
                <a:latin typeface="Arial Black"/>
              </a:rPr>
              <a:t>e</a:t>
            </a:r>
            <a:endParaRPr lang="en-US" sz="3600" kern="10" dirty="0">
              <a:ln w="19050">
                <a:solidFill>
                  <a:srgbClr val="00FFFF"/>
                </a:solidFill>
                <a:round/>
                <a:headEnd/>
                <a:tailEnd/>
              </a:ln>
              <a:solidFill>
                <a:srgbClr val="FFFFFF"/>
              </a:solidFill>
              <a:latin typeface="Arial Black"/>
            </a:endParaRPr>
          </a:p>
          <a:p>
            <a:pPr algn="ctr"/>
            <a:r>
              <a:rPr lang="en-US" sz="3600" kern="10" dirty="0">
                <a:ln w="19050">
                  <a:solidFill>
                    <a:srgbClr val="00FFFF"/>
                  </a:solidFill>
                  <a:round/>
                  <a:headEnd/>
                  <a:tailEnd/>
                </a:ln>
                <a:solidFill>
                  <a:srgbClr val="FFFFFF"/>
                </a:solidFill>
                <a:latin typeface="Arial Black"/>
              </a:rPr>
              <a:t>Baptized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WordArt 5"/>
          <p:cNvSpPr>
            <a:spLocks noChangeArrowheads="1" noChangeShapeType="1" noTextEdit="1"/>
          </p:cNvSpPr>
          <p:nvPr/>
        </p:nvSpPr>
        <p:spPr bwMode="auto">
          <a:xfrm>
            <a:off x="609600" y="228600"/>
            <a:ext cx="7924800" cy="1066800"/>
          </a:xfrm>
          <a:prstGeom prst="rect">
            <a:avLst/>
          </a:prstGeom>
        </p:spPr>
        <p:txBody>
          <a:bodyPr wrap="none" fromWordArt="1">
            <a:prstTxWarp prst="textPlain">
              <a:avLst>
                <a:gd name="adj" fmla="val 50000"/>
              </a:avLst>
            </a:prstTxWarp>
          </a:bodyPr>
          <a:lstStyle/>
          <a:p>
            <a:pPr algn="ctr"/>
            <a:r>
              <a:rPr lang="en-US" sz="3600" kern="10" dirty="0">
                <a:ln w="12700">
                  <a:round/>
                  <a:headEnd/>
                  <a:tailEnd type="none" w="lg" len="lg"/>
                </a:ln>
                <a:solidFill>
                  <a:srgbClr val="00FFFF"/>
                </a:solidFill>
                <a:latin typeface="Arial Black"/>
              </a:rPr>
              <a:t>1</a:t>
            </a:r>
            <a:r>
              <a:rPr lang="en-US" sz="3600" kern="10" dirty="0" smtClean="0">
                <a:ln w="12700">
                  <a:round/>
                  <a:headEnd/>
                  <a:tailEnd type="none" w="lg" len="lg"/>
                </a:ln>
                <a:solidFill>
                  <a:srgbClr val="00FFFF"/>
                </a:solidFill>
                <a:latin typeface="Arial Black"/>
              </a:rPr>
              <a:t>. </a:t>
            </a:r>
            <a:r>
              <a:rPr lang="en-US" sz="3600" kern="10" dirty="0">
                <a:ln w="12700">
                  <a:round/>
                  <a:headEnd/>
                  <a:tailEnd type="none" w="lg" len="lg"/>
                </a:ln>
                <a:solidFill>
                  <a:srgbClr val="00FFFF"/>
                </a:solidFill>
                <a:latin typeface="Arial Black"/>
              </a:rPr>
              <a:t>Who is a Subject of Baptism ?</a:t>
            </a:r>
          </a:p>
        </p:txBody>
      </p:sp>
      <p:sp>
        <p:nvSpPr>
          <p:cNvPr id="31750" name="Text Box 6"/>
          <p:cNvSpPr txBox="1">
            <a:spLocks noChangeArrowheads="1"/>
          </p:cNvSpPr>
          <p:nvPr/>
        </p:nvSpPr>
        <p:spPr bwMode="auto">
          <a:xfrm>
            <a:off x="381000" y="2590800"/>
            <a:ext cx="3962400" cy="2847975"/>
          </a:xfrm>
          <a:prstGeom prst="rect">
            <a:avLst/>
          </a:prstGeom>
          <a:noFill/>
          <a:ln w="76200" cmpd="tri">
            <a:solidFill>
              <a:srgbClr val="00FFFF"/>
            </a:solidFill>
            <a:miter lim="800000"/>
            <a:headEnd/>
            <a:tailEnd/>
          </a:ln>
          <a:effectLst/>
        </p:spPr>
        <p:txBody>
          <a:bodyPr>
            <a:spAutoFit/>
          </a:bodyPr>
          <a:lstStyle/>
          <a:p>
            <a:pPr>
              <a:spcBef>
                <a:spcPct val="50000"/>
              </a:spcBef>
            </a:pPr>
            <a:r>
              <a:rPr lang="en-US" sz="4400" b="1" u="sng">
                <a:solidFill>
                  <a:schemeClr val="bg1"/>
                </a:solidFill>
                <a:effectLst>
                  <a:outerShdw blurRad="38100" dist="38100" dir="2700000" algn="tl">
                    <a:srgbClr val="C0C0C0"/>
                  </a:outerShdw>
                </a:effectLst>
              </a:rPr>
              <a:t>Men Teach</a:t>
            </a:r>
          </a:p>
          <a:p>
            <a:pPr>
              <a:spcBef>
                <a:spcPct val="50000"/>
              </a:spcBef>
            </a:pPr>
            <a:r>
              <a:rPr lang="en-US" sz="4400" b="1">
                <a:solidFill>
                  <a:schemeClr val="bg1"/>
                </a:solidFill>
              </a:rPr>
              <a:t>Infants</a:t>
            </a:r>
          </a:p>
          <a:p>
            <a:pPr>
              <a:spcBef>
                <a:spcPct val="50000"/>
              </a:spcBef>
            </a:pPr>
            <a:r>
              <a:rPr lang="en-US" sz="4400" b="1">
                <a:solidFill>
                  <a:schemeClr val="bg1"/>
                </a:solidFill>
              </a:rPr>
              <a:t>Adults</a:t>
            </a:r>
          </a:p>
        </p:txBody>
      </p:sp>
      <p:sp>
        <p:nvSpPr>
          <p:cNvPr id="31751" name="Text Box 7"/>
          <p:cNvSpPr txBox="1">
            <a:spLocks noChangeArrowheads="1"/>
          </p:cNvSpPr>
          <p:nvPr/>
        </p:nvSpPr>
        <p:spPr bwMode="auto">
          <a:xfrm>
            <a:off x="4724400" y="2590800"/>
            <a:ext cx="3962400" cy="3139321"/>
          </a:xfrm>
          <a:prstGeom prst="rect">
            <a:avLst/>
          </a:prstGeom>
          <a:noFill/>
          <a:ln w="57150" cmpd="thickThin">
            <a:solidFill>
              <a:srgbClr val="00FFFF"/>
            </a:solidFill>
            <a:miter lim="800000"/>
            <a:headEnd/>
            <a:tailEnd/>
          </a:ln>
          <a:effectLst/>
        </p:spPr>
        <p:txBody>
          <a:bodyPr>
            <a:spAutoFit/>
          </a:bodyPr>
          <a:lstStyle/>
          <a:p>
            <a:pPr>
              <a:spcBef>
                <a:spcPct val="50000"/>
              </a:spcBef>
            </a:pPr>
            <a:r>
              <a:rPr lang="en-US" sz="4400" b="1" u="sng" dirty="0" smtClean="0">
                <a:solidFill>
                  <a:schemeClr val="bg1"/>
                </a:solidFill>
                <a:effectLst>
                  <a:outerShdw blurRad="38100" dist="38100" dir="2700000" algn="tl">
                    <a:srgbClr val="C0C0C0"/>
                  </a:outerShdw>
                </a:effectLst>
              </a:rPr>
              <a:t>Bible Teaches</a:t>
            </a:r>
            <a:endParaRPr lang="en-US" sz="4400" b="1" u="sng" dirty="0">
              <a:solidFill>
                <a:schemeClr val="bg1"/>
              </a:solidFill>
              <a:effectLst>
                <a:outerShdw blurRad="38100" dist="38100" dir="2700000" algn="tl">
                  <a:srgbClr val="C0C0C0"/>
                </a:outerShdw>
              </a:effectLst>
            </a:endParaRPr>
          </a:p>
          <a:p>
            <a:pPr>
              <a:spcBef>
                <a:spcPct val="50000"/>
              </a:spcBef>
            </a:pPr>
            <a:r>
              <a:rPr lang="en-US" sz="4400" b="1" dirty="0" smtClean="0">
                <a:solidFill>
                  <a:schemeClr val="bg1"/>
                </a:solidFill>
              </a:rPr>
              <a:t>Those of an accountable age</a:t>
            </a:r>
            <a:endParaRPr lang="en-US" sz="4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304800" y="1474119"/>
            <a:ext cx="8534400" cy="3477875"/>
          </a:xfrm>
          <a:prstGeom prst="rect">
            <a:avLst/>
          </a:prstGeom>
          <a:noFill/>
          <a:ln w="9525">
            <a:noFill/>
            <a:miter lim="800000"/>
            <a:headEnd/>
            <a:tailEnd/>
          </a:ln>
          <a:effectLst/>
        </p:spPr>
        <p:txBody>
          <a:bodyPr>
            <a:spAutoFit/>
          </a:bodyPr>
          <a:lstStyle/>
          <a:p>
            <a:pPr>
              <a:spcBef>
                <a:spcPct val="50000"/>
              </a:spcBef>
            </a:pPr>
            <a:r>
              <a:rPr lang="en-US" sz="4400" b="1" dirty="0">
                <a:solidFill>
                  <a:srgbClr val="FFFF00"/>
                </a:solidFill>
              </a:rPr>
              <a:t>Matt. 28:19 </a:t>
            </a:r>
            <a:r>
              <a:rPr lang="en-US" sz="4400" b="1" dirty="0">
                <a:solidFill>
                  <a:schemeClr val="bg1"/>
                </a:solidFill>
              </a:rPr>
              <a:t>– Teach all nations</a:t>
            </a:r>
          </a:p>
          <a:p>
            <a:pPr>
              <a:spcBef>
                <a:spcPct val="50000"/>
              </a:spcBef>
            </a:pPr>
            <a:r>
              <a:rPr lang="en-US" sz="4400" b="1" dirty="0">
                <a:solidFill>
                  <a:srgbClr val="FFFF00"/>
                </a:solidFill>
              </a:rPr>
              <a:t>Mark 16:16 </a:t>
            </a:r>
            <a:r>
              <a:rPr lang="en-US" sz="4400" b="1" dirty="0">
                <a:solidFill>
                  <a:schemeClr val="bg1"/>
                </a:solidFill>
              </a:rPr>
              <a:t>– Believe + Baptism</a:t>
            </a:r>
          </a:p>
          <a:p>
            <a:pPr>
              <a:spcBef>
                <a:spcPct val="50000"/>
              </a:spcBef>
            </a:pPr>
            <a:r>
              <a:rPr lang="en-US" sz="4400" b="1" dirty="0">
                <a:solidFill>
                  <a:srgbClr val="FFFF00"/>
                </a:solidFill>
              </a:rPr>
              <a:t>Acts 2:38 </a:t>
            </a:r>
            <a:r>
              <a:rPr lang="en-US" sz="4400" b="1" dirty="0">
                <a:solidFill>
                  <a:schemeClr val="bg1"/>
                </a:solidFill>
              </a:rPr>
              <a:t>-  Repent and be 					   baptized</a:t>
            </a:r>
            <a:endParaRPr lang="en-US" b="1" dirty="0">
              <a:solidFill>
                <a:schemeClr val="bg1"/>
              </a:solidFill>
            </a:endParaRPr>
          </a:p>
        </p:txBody>
      </p:sp>
      <p:sp>
        <p:nvSpPr>
          <p:cNvPr id="79877" name="WordArt 5"/>
          <p:cNvSpPr>
            <a:spLocks noChangeArrowheads="1" noChangeShapeType="1" noTextEdit="1"/>
          </p:cNvSpPr>
          <p:nvPr/>
        </p:nvSpPr>
        <p:spPr bwMode="auto">
          <a:xfrm>
            <a:off x="1066800" y="4953000"/>
            <a:ext cx="7239000" cy="762000"/>
          </a:xfrm>
          <a:prstGeom prst="rect">
            <a:avLst/>
          </a:prstGeom>
        </p:spPr>
        <p:txBody>
          <a:bodyPr wrap="none" fromWordArt="1">
            <a:prstTxWarp prst="textPlain">
              <a:avLst>
                <a:gd name="adj" fmla="val 50000"/>
              </a:avLst>
            </a:prstTxWarp>
          </a:bodyPr>
          <a:lstStyle/>
          <a:p>
            <a:pPr algn="ctr"/>
            <a:r>
              <a:rPr lang="en-US" sz="3600" b="1" kern="10" dirty="0" smtClean="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rPr>
              <a:t>Infants, Small Children </a:t>
            </a:r>
            <a:r>
              <a:rPr lang="en-US" sz="3600" b="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rPr>
              <a:t>?</a:t>
            </a:r>
          </a:p>
        </p:txBody>
      </p:sp>
      <p:sp>
        <p:nvSpPr>
          <p:cNvPr id="79878" name="Text Box 6"/>
          <p:cNvSpPr txBox="1">
            <a:spLocks noChangeArrowheads="1"/>
          </p:cNvSpPr>
          <p:nvPr/>
        </p:nvSpPr>
        <p:spPr bwMode="auto">
          <a:xfrm>
            <a:off x="2438400" y="5867400"/>
            <a:ext cx="4495800" cy="823913"/>
          </a:xfrm>
          <a:prstGeom prst="rect">
            <a:avLst/>
          </a:prstGeom>
          <a:solidFill>
            <a:schemeClr val="bg1"/>
          </a:solidFill>
          <a:ln w="9525">
            <a:noFill/>
            <a:miter lim="800000"/>
            <a:headEnd/>
            <a:tailEnd/>
          </a:ln>
          <a:effectLst/>
        </p:spPr>
        <p:txBody>
          <a:bodyPr>
            <a:spAutoFit/>
          </a:bodyPr>
          <a:lstStyle/>
          <a:p>
            <a:pPr>
              <a:spcBef>
                <a:spcPct val="50000"/>
              </a:spcBef>
            </a:pPr>
            <a:r>
              <a:rPr lang="en-US" sz="4800" dirty="0"/>
              <a:t>Mark 10:13-16</a:t>
            </a:r>
          </a:p>
        </p:txBody>
      </p:sp>
      <p:sp>
        <p:nvSpPr>
          <p:cNvPr id="5" name="WordArt 5"/>
          <p:cNvSpPr>
            <a:spLocks noChangeArrowheads="1" noChangeShapeType="1" noTextEdit="1"/>
          </p:cNvSpPr>
          <p:nvPr/>
        </p:nvSpPr>
        <p:spPr bwMode="auto">
          <a:xfrm>
            <a:off x="609600" y="228600"/>
            <a:ext cx="7924800" cy="1066800"/>
          </a:xfrm>
          <a:prstGeom prst="rect">
            <a:avLst/>
          </a:prstGeom>
        </p:spPr>
        <p:txBody>
          <a:bodyPr wrap="none" fromWordArt="1">
            <a:prstTxWarp prst="textPlain">
              <a:avLst>
                <a:gd name="adj" fmla="val 50000"/>
              </a:avLst>
            </a:prstTxWarp>
          </a:bodyPr>
          <a:lstStyle/>
          <a:p>
            <a:pPr algn="ctr"/>
            <a:r>
              <a:rPr lang="en-US" sz="3600" kern="10" dirty="0">
                <a:ln w="12700">
                  <a:round/>
                  <a:headEnd/>
                  <a:tailEnd type="none" w="lg" len="lg"/>
                </a:ln>
                <a:solidFill>
                  <a:srgbClr val="00FFFF"/>
                </a:solidFill>
                <a:latin typeface="Arial Black"/>
              </a:rPr>
              <a:t>1</a:t>
            </a:r>
            <a:r>
              <a:rPr lang="en-US" sz="3600" kern="10" dirty="0" smtClean="0">
                <a:ln w="12700">
                  <a:round/>
                  <a:headEnd/>
                  <a:tailEnd type="none" w="lg" len="lg"/>
                </a:ln>
                <a:solidFill>
                  <a:srgbClr val="00FFFF"/>
                </a:solidFill>
                <a:latin typeface="Arial Black"/>
              </a:rPr>
              <a:t>. </a:t>
            </a:r>
            <a:r>
              <a:rPr lang="en-US" sz="3600" kern="10" dirty="0">
                <a:ln w="12700">
                  <a:round/>
                  <a:headEnd/>
                  <a:tailEnd type="none" w="lg" len="lg"/>
                </a:ln>
                <a:solidFill>
                  <a:srgbClr val="00FFFF"/>
                </a:solidFill>
                <a:latin typeface="Arial Black"/>
              </a:rPr>
              <a:t>Who is a Subject of Baptism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WordArt 2"/>
          <p:cNvSpPr>
            <a:spLocks noChangeArrowheads="1" noChangeShapeType="1" noTextEdit="1"/>
          </p:cNvSpPr>
          <p:nvPr/>
        </p:nvSpPr>
        <p:spPr bwMode="auto">
          <a:xfrm>
            <a:off x="2286000" y="381000"/>
            <a:ext cx="3124200" cy="11430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00FFFF"/>
                </a:solidFill>
                <a:effectLst>
                  <a:outerShdw dist="125724" dir="18900000" algn="ctr" rotWithShape="0">
                    <a:srgbClr val="000099"/>
                  </a:outerShdw>
                </a:effectLst>
                <a:latin typeface="Arial Black"/>
              </a:rPr>
              <a:t>ible</a:t>
            </a:r>
          </a:p>
        </p:txBody>
      </p:sp>
      <p:sp>
        <p:nvSpPr>
          <p:cNvPr id="101379" name="WordArt 3"/>
          <p:cNvSpPr>
            <a:spLocks noChangeArrowheads="1" noChangeShapeType="1" noTextEdit="1"/>
          </p:cNvSpPr>
          <p:nvPr/>
        </p:nvSpPr>
        <p:spPr bwMode="auto">
          <a:xfrm>
            <a:off x="2209800" y="1905000"/>
            <a:ext cx="4724400" cy="16764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00FFFF"/>
                </a:solidFill>
                <a:effectLst>
                  <a:outerShdw dist="125724" dir="18900000" algn="ctr" rotWithShape="0">
                    <a:srgbClr val="000099"/>
                  </a:outerShdw>
                </a:effectLst>
                <a:latin typeface="Arial Black"/>
              </a:rPr>
              <a:t>aptism</a:t>
            </a:r>
          </a:p>
        </p:txBody>
      </p:sp>
      <p:sp>
        <p:nvSpPr>
          <p:cNvPr id="101380" name="WordArt 4"/>
          <p:cNvSpPr>
            <a:spLocks noChangeArrowheads="1" noChangeShapeType="1" noTextEdit="1"/>
          </p:cNvSpPr>
          <p:nvPr/>
        </p:nvSpPr>
        <p:spPr bwMode="auto">
          <a:xfrm>
            <a:off x="685800" y="304800"/>
            <a:ext cx="1371600" cy="30480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00FFFF"/>
                </a:solidFill>
                <a:effectLst>
                  <a:outerShdw dist="125724" dir="18900000" algn="ctr" rotWithShape="0">
                    <a:srgbClr val="000099"/>
                  </a:outerShdw>
                </a:effectLst>
                <a:latin typeface="Arial Black"/>
              </a:rPr>
              <a:t>B</a:t>
            </a:r>
          </a:p>
        </p:txBody>
      </p:sp>
      <p:sp>
        <p:nvSpPr>
          <p:cNvPr id="101381" name="WordArt 5"/>
          <p:cNvSpPr>
            <a:spLocks noChangeArrowheads="1" noChangeShapeType="1" noTextEdit="1"/>
          </p:cNvSpPr>
          <p:nvPr/>
        </p:nvSpPr>
        <p:spPr bwMode="auto">
          <a:xfrm>
            <a:off x="762000" y="4572000"/>
            <a:ext cx="2057400" cy="838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FF"/>
                </a:solidFill>
                <a:latin typeface="Arial Black"/>
              </a:rPr>
              <a:t>Who ?</a:t>
            </a:r>
          </a:p>
        </p:txBody>
      </p:sp>
      <p:sp>
        <p:nvSpPr>
          <p:cNvPr id="101382" name="Rectangle 6"/>
          <p:cNvSpPr>
            <a:spLocks noChangeArrowheads="1"/>
          </p:cNvSpPr>
          <p:nvPr/>
        </p:nvSpPr>
        <p:spPr bwMode="auto">
          <a:xfrm>
            <a:off x="3200400" y="4343400"/>
            <a:ext cx="5486400" cy="1676400"/>
          </a:xfrm>
          <a:prstGeom prst="rect">
            <a:avLst/>
          </a:prstGeom>
          <a:solidFill>
            <a:schemeClr val="bg1"/>
          </a:solidFill>
          <a:ln w="76200" cmpd="tri">
            <a:solidFill>
              <a:srgbClr val="00FFFF"/>
            </a:solidFill>
            <a:miter lim="800000"/>
            <a:headEnd/>
            <a:tailEnd/>
          </a:ln>
          <a:effectLst/>
        </p:spPr>
        <p:txBody>
          <a:bodyPr wrap="none" anchor="ctr"/>
          <a:lstStyle/>
          <a:p>
            <a:pPr algn="ctr"/>
            <a:r>
              <a:rPr lang="en-US" b="1" dirty="0"/>
              <a:t>Those who are of </a:t>
            </a:r>
          </a:p>
          <a:p>
            <a:pPr algn="ctr"/>
            <a:r>
              <a:rPr lang="en-US" b="1" dirty="0"/>
              <a:t>Accountable </a:t>
            </a:r>
            <a:r>
              <a:rPr lang="en-US" b="1" dirty="0" smtClean="0"/>
              <a:t>Age</a:t>
            </a:r>
            <a:endParaRPr lang="en-US" b="1"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WordArt 3"/>
          <p:cNvSpPr>
            <a:spLocks noChangeArrowheads="1" noChangeShapeType="1" noTextEdit="1"/>
          </p:cNvSpPr>
          <p:nvPr/>
        </p:nvSpPr>
        <p:spPr bwMode="auto">
          <a:xfrm>
            <a:off x="774032" y="228600"/>
            <a:ext cx="7696200" cy="914400"/>
          </a:xfrm>
          <a:prstGeom prst="rect">
            <a:avLst/>
          </a:prstGeom>
        </p:spPr>
        <p:txBody>
          <a:bodyPr wrap="none" fromWordArt="1">
            <a:prstTxWarp prst="textPlain">
              <a:avLst>
                <a:gd name="adj" fmla="val 50000"/>
              </a:avLst>
            </a:prstTxWarp>
          </a:bodyPr>
          <a:lstStyle/>
          <a:p>
            <a:pPr algn="ctr"/>
            <a:r>
              <a:rPr lang="en-US" sz="3600" kern="10" dirty="0">
                <a:ln w="12700">
                  <a:round/>
                  <a:headEnd/>
                  <a:tailEnd type="none" w="lg" len="lg"/>
                </a:ln>
                <a:solidFill>
                  <a:srgbClr val="FFFF00"/>
                </a:solidFill>
                <a:latin typeface="Arial Black"/>
              </a:rPr>
              <a:t>2</a:t>
            </a:r>
            <a:r>
              <a:rPr lang="en-US" sz="3600" kern="10" dirty="0" smtClean="0">
                <a:ln w="12700">
                  <a:round/>
                  <a:headEnd/>
                  <a:tailEnd type="none" w="lg" len="lg"/>
                </a:ln>
                <a:solidFill>
                  <a:srgbClr val="FFFF00"/>
                </a:solidFill>
                <a:latin typeface="Arial Black"/>
              </a:rPr>
              <a:t>. </a:t>
            </a:r>
            <a:r>
              <a:rPr lang="en-US" sz="3600" kern="10" dirty="0">
                <a:ln w="12700">
                  <a:round/>
                  <a:headEnd/>
                  <a:tailEnd type="none" w="lg" len="lg"/>
                </a:ln>
                <a:solidFill>
                  <a:srgbClr val="FFFF00"/>
                </a:solidFill>
                <a:latin typeface="Arial Black"/>
              </a:rPr>
              <a:t>How is One Baptized ?</a:t>
            </a:r>
          </a:p>
        </p:txBody>
      </p:sp>
      <p:sp>
        <p:nvSpPr>
          <p:cNvPr id="35845" name="Text Box 5"/>
          <p:cNvSpPr txBox="1">
            <a:spLocks noChangeArrowheads="1"/>
          </p:cNvSpPr>
          <p:nvPr/>
        </p:nvSpPr>
        <p:spPr bwMode="auto">
          <a:xfrm>
            <a:off x="228600" y="2133600"/>
            <a:ext cx="3962400" cy="3852863"/>
          </a:xfrm>
          <a:prstGeom prst="rect">
            <a:avLst/>
          </a:prstGeom>
          <a:noFill/>
          <a:ln w="76200" cmpd="tri">
            <a:solidFill>
              <a:srgbClr val="00FFFF"/>
            </a:solidFill>
            <a:miter lim="800000"/>
            <a:headEnd/>
            <a:tailEnd/>
          </a:ln>
          <a:effectLst/>
        </p:spPr>
        <p:txBody>
          <a:bodyPr>
            <a:spAutoFit/>
          </a:bodyPr>
          <a:lstStyle/>
          <a:p>
            <a:pPr>
              <a:spcBef>
                <a:spcPct val="50000"/>
              </a:spcBef>
            </a:pPr>
            <a:r>
              <a:rPr lang="en-US" sz="4400" b="1" u="sng">
                <a:solidFill>
                  <a:schemeClr val="bg1"/>
                </a:solidFill>
                <a:effectLst>
                  <a:outerShdw blurRad="38100" dist="38100" dir="2700000" algn="tl">
                    <a:srgbClr val="C0C0C0"/>
                  </a:outerShdw>
                </a:effectLst>
              </a:rPr>
              <a:t>Men Teach</a:t>
            </a:r>
          </a:p>
          <a:p>
            <a:pPr>
              <a:spcBef>
                <a:spcPct val="50000"/>
              </a:spcBef>
            </a:pPr>
            <a:r>
              <a:rPr lang="en-US" sz="4400" b="1">
                <a:solidFill>
                  <a:schemeClr val="bg1"/>
                </a:solidFill>
              </a:rPr>
              <a:t>Sprinkling</a:t>
            </a:r>
          </a:p>
          <a:p>
            <a:pPr>
              <a:spcBef>
                <a:spcPct val="50000"/>
              </a:spcBef>
            </a:pPr>
            <a:r>
              <a:rPr lang="en-US" sz="4400" b="1">
                <a:solidFill>
                  <a:schemeClr val="bg1"/>
                </a:solidFill>
              </a:rPr>
              <a:t>Pouring</a:t>
            </a:r>
          </a:p>
          <a:p>
            <a:pPr>
              <a:spcBef>
                <a:spcPct val="50000"/>
              </a:spcBef>
            </a:pPr>
            <a:r>
              <a:rPr lang="en-US" sz="4400" b="1">
                <a:solidFill>
                  <a:schemeClr val="bg1"/>
                </a:solidFill>
              </a:rPr>
              <a:t>Immersion</a:t>
            </a:r>
          </a:p>
        </p:txBody>
      </p:sp>
      <p:sp>
        <p:nvSpPr>
          <p:cNvPr id="35846" name="Text Box 6"/>
          <p:cNvSpPr txBox="1">
            <a:spLocks noChangeArrowheads="1"/>
          </p:cNvSpPr>
          <p:nvPr/>
        </p:nvSpPr>
        <p:spPr bwMode="auto">
          <a:xfrm>
            <a:off x="4800600" y="2133600"/>
            <a:ext cx="3962400" cy="1824038"/>
          </a:xfrm>
          <a:prstGeom prst="rect">
            <a:avLst/>
          </a:prstGeom>
          <a:noFill/>
          <a:ln w="57150" cmpd="thickThin">
            <a:solidFill>
              <a:srgbClr val="00FFFF"/>
            </a:solidFill>
            <a:miter lim="800000"/>
            <a:headEnd/>
            <a:tailEnd/>
          </a:ln>
          <a:effectLst/>
        </p:spPr>
        <p:txBody>
          <a:bodyPr>
            <a:spAutoFit/>
          </a:bodyPr>
          <a:lstStyle/>
          <a:p>
            <a:pPr>
              <a:spcBef>
                <a:spcPct val="50000"/>
              </a:spcBef>
            </a:pPr>
            <a:r>
              <a:rPr lang="en-US" sz="4400" b="1" u="sng" dirty="0" smtClean="0">
                <a:solidFill>
                  <a:schemeClr val="bg1"/>
                </a:solidFill>
                <a:effectLst>
                  <a:outerShdw blurRad="38100" dist="38100" dir="2700000" algn="tl">
                    <a:srgbClr val="C0C0C0"/>
                  </a:outerShdw>
                </a:effectLst>
              </a:rPr>
              <a:t>Bible Teaches</a:t>
            </a:r>
            <a:endParaRPr lang="en-US" sz="4400" b="1" u="sng" dirty="0">
              <a:solidFill>
                <a:schemeClr val="bg1"/>
              </a:solidFill>
              <a:effectLst>
                <a:outerShdw blurRad="38100" dist="38100" dir="2700000" algn="tl">
                  <a:srgbClr val="C0C0C0"/>
                </a:outerShdw>
              </a:effectLst>
            </a:endParaRPr>
          </a:p>
          <a:p>
            <a:pPr>
              <a:spcBef>
                <a:spcPct val="50000"/>
              </a:spcBef>
            </a:pPr>
            <a:r>
              <a:rPr lang="en-US" sz="4400" b="1" dirty="0">
                <a:solidFill>
                  <a:schemeClr val="bg1"/>
                </a:solidFill>
              </a:rPr>
              <a:t>Immersion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228600" y="1447800"/>
            <a:ext cx="8610600" cy="2308324"/>
          </a:xfrm>
          <a:prstGeom prst="rect">
            <a:avLst/>
          </a:prstGeom>
          <a:solidFill>
            <a:schemeClr val="bg1"/>
          </a:solidFill>
          <a:ln w="9525">
            <a:noFill/>
            <a:miter lim="800000"/>
            <a:headEnd/>
            <a:tailEnd/>
          </a:ln>
          <a:effectLst/>
        </p:spPr>
        <p:txBody>
          <a:bodyPr>
            <a:spAutoFit/>
          </a:bodyPr>
          <a:lstStyle/>
          <a:p>
            <a:pPr>
              <a:spcBef>
                <a:spcPct val="50000"/>
              </a:spcBef>
            </a:pPr>
            <a:r>
              <a:rPr lang="en-US" sz="3600" dirty="0"/>
              <a:t>"</a:t>
            </a:r>
            <a:r>
              <a:rPr lang="en-US" sz="3600" b="1" dirty="0"/>
              <a:t>Baptism may be administered by sprinkling, pouring, or immersion, according to the choice of the applicant"</a:t>
            </a:r>
            <a:r>
              <a:rPr lang="en-US" sz="3600" dirty="0"/>
              <a:t> </a:t>
            </a:r>
            <a:r>
              <a:rPr lang="en-US" sz="2000" i="1" dirty="0"/>
              <a:t>Church of the Nazarene Manual, 1972 ed., p. 33</a:t>
            </a:r>
          </a:p>
        </p:txBody>
      </p:sp>
      <p:sp>
        <p:nvSpPr>
          <p:cNvPr id="103429" name="Text Box 5"/>
          <p:cNvSpPr txBox="1">
            <a:spLocks noChangeArrowheads="1"/>
          </p:cNvSpPr>
          <p:nvPr/>
        </p:nvSpPr>
        <p:spPr bwMode="auto">
          <a:xfrm>
            <a:off x="190500" y="3886200"/>
            <a:ext cx="8686800" cy="2739211"/>
          </a:xfrm>
          <a:prstGeom prst="rect">
            <a:avLst/>
          </a:prstGeom>
          <a:solidFill>
            <a:schemeClr val="bg1"/>
          </a:solidFill>
          <a:ln w="9525">
            <a:noFill/>
            <a:miter lim="800000"/>
            <a:headEnd/>
            <a:tailEnd/>
          </a:ln>
          <a:effectLst/>
        </p:spPr>
        <p:txBody>
          <a:bodyPr>
            <a:spAutoFit/>
          </a:bodyPr>
          <a:lstStyle/>
          <a:p>
            <a:pPr>
              <a:spcBef>
                <a:spcPct val="50000"/>
              </a:spcBef>
            </a:pPr>
            <a:r>
              <a:rPr lang="en-US" sz="3600" dirty="0"/>
              <a:t>"</a:t>
            </a:r>
            <a:r>
              <a:rPr lang="en-US" sz="3600" b="1" dirty="0"/>
              <a:t>What is the meaning of the word 'baptize'? </a:t>
            </a:r>
            <a:r>
              <a:rPr lang="en-US" sz="3600" b="1" dirty="0" smtClean="0"/>
              <a:t>Baptize </a:t>
            </a:r>
            <a:r>
              <a:rPr lang="en-US" sz="3600" b="1" dirty="0"/>
              <a:t>means to apply water by washing, pouring, sprinkling, or immersing"</a:t>
            </a:r>
            <a:r>
              <a:rPr lang="en-US" sz="3600" dirty="0"/>
              <a:t> </a:t>
            </a:r>
            <a:r>
              <a:rPr lang="en-US" sz="3600" dirty="0" smtClean="0"/>
              <a:t>	                     </a:t>
            </a:r>
            <a:r>
              <a:rPr lang="en-US" dirty="0" smtClean="0"/>
              <a:t>	           </a:t>
            </a:r>
            <a:r>
              <a:rPr lang="en-US" sz="2400" i="1" dirty="0" smtClean="0"/>
              <a:t>Luther's </a:t>
            </a:r>
            <a:r>
              <a:rPr lang="en-US" sz="2400" i="1" dirty="0"/>
              <a:t>Small Catechism, par. 244,p. 170</a:t>
            </a:r>
          </a:p>
        </p:txBody>
      </p:sp>
      <p:sp>
        <p:nvSpPr>
          <p:cNvPr id="5" name="WordArt 3"/>
          <p:cNvSpPr>
            <a:spLocks noChangeArrowheads="1" noChangeShapeType="1" noTextEdit="1"/>
          </p:cNvSpPr>
          <p:nvPr/>
        </p:nvSpPr>
        <p:spPr bwMode="auto">
          <a:xfrm>
            <a:off x="774032" y="228600"/>
            <a:ext cx="7696200" cy="914400"/>
          </a:xfrm>
          <a:prstGeom prst="rect">
            <a:avLst/>
          </a:prstGeom>
        </p:spPr>
        <p:txBody>
          <a:bodyPr wrap="none" fromWordArt="1">
            <a:prstTxWarp prst="textPlain">
              <a:avLst>
                <a:gd name="adj" fmla="val 50000"/>
              </a:avLst>
            </a:prstTxWarp>
          </a:bodyPr>
          <a:lstStyle/>
          <a:p>
            <a:pPr algn="ctr"/>
            <a:r>
              <a:rPr lang="en-US" sz="3600" kern="10" dirty="0">
                <a:ln w="12700">
                  <a:round/>
                  <a:headEnd/>
                  <a:tailEnd type="none" w="lg" len="lg"/>
                </a:ln>
                <a:solidFill>
                  <a:srgbClr val="FFFF00"/>
                </a:solidFill>
                <a:latin typeface="Arial Black"/>
              </a:rPr>
              <a:t>2</a:t>
            </a:r>
            <a:r>
              <a:rPr lang="en-US" sz="3600" kern="10" dirty="0" smtClean="0">
                <a:ln w="12700">
                  <a:round/>
                  <a:headEnd/>
                  <a:tailEnd type="none" w="lg" len="lg"/>
                </a:ln>
                <a:solidFill>
                  <a:srgbClr val="FFFF00"/>
                </a:solidFill>
                <a:latin typeface="Arial Black"/>
              </a:rPr>
              <a:t>. </a:t>
            </a:r>
            <a:r>
              <a:rPr lang="en-US" sz="3600" kern="10" dirty="0">
                <a:ln w="12700">
                  <a:round/>
                  <a:headEnd/>
                  <a:tailEnd type="none" w="lg" len="lg"/>
                </a:ln>
                <a:solidFill>
                  <a:srgbClr val="FFFF00"/>
                </a:solidFill>
                <a:latin typeface="Arial Black"/>
              </a:rPr>
              <a:t>How is One Baptized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214745" y="1676400"/>
            <a:ext cx="8610600" cy="3170099"/>
          </a:xfrm>
          <a:prstGeom prst="rect">
            <a:avLst/>
          </a:prstGeom>
          <a:solidFill>
            <a:schemeClr val="bg1"/>
          </a:solidFill>
          <a:ln w="9525">
            <a:noFill/>
            <a:miter lim="800000"/>
            <a:headEnd/>
            <a:tailEnd/>
          </a:ln>
          <a:effectLst/>
        </p:spPr>
        <p:txBody>
          <a:bodyPr>
            <a:spAutoFit/>
          </a:bodyPr>
          <a:lstStyle/>
          <a:p>
            <a:r>
              <a:rPr lang="en-US" b="1" dirty="0"/>
              <a:t>"How is baptism given? It is given by pouring water over the forehead of </a:t>
            </a:r>
            <a:r>
              <a:rPr lang="en-US" b="1" dirty="0" smtClean="0"/>
              <a:t>the person </a:t>
            </a:r>
            <a:r>
              <a:rPr lang="en-US" b="1" dirty="0"/>
              <a:t>to be baptized ..." </a:t>
            </a:r>
            <a:r>
              <a:rPr lang="en-US" b="1" dirty="0" smtClean="0"/>
              <a:t>					    	</a:t>
            </a:r>
            <a:r>
              <a:rPr lang="en-US" sz="2800" i="1" dirty="0" smtClean="0"/>
              <a:t>Catholic </a:t>
            </a:r>
            <a:r>
              <a:rPr lang="en-US" sz="2800" i="1" dirty="0"/>
              <a:t>Catechism for Adults 1975 ed., p. 63</a:t>
            </a:r>
          </a:p>
        </p:txBody>
      </p:sp>
      <p:sp>
        <p:nvSpPr>
          <p:cNvPr id="3" name="WordArt 3"/>
          <p:cNvSpPr>
            <a:spLocks noChangeArrowheads="1" noChangeShapeType="1" noTextEdit="1"/>
          </p:cNvSpPr>
          <p:nvPr/>
        </p:nvSpPr>
        <p:spPr bwMode="auto">
          <a:xfrm>
            <a:off x="774032" y="228600"/>
            <a:ext cx="7696200" cy="914400"/>
          </a:xfrm>
          <a:prstGeom prst="rect">
            <a:avLst/>
          </a:prstGeom>
        </p:spPr>
        <p:txBody>
          <a:bodyPr wrap="none" fromWordArt="1">
            <a:prstTxWarp prst="textPlain">
              <a:avLst>
                <a:gd name="adj" fmla="val 50000"/>
              </a:avLst>
            </a:prstTxWarp>
          </a:bodyPr>
          <a:lstStyle/>
          <a:p>
            <a:pPr algn="ctr"/>
            <a:r>
              <a:rPr lang="en-US" sz="3600" kern="10" dirty="0">
                <a:ln w="12700">
                  <a:round/>
                  <a:headEnd/>
                  <a:tailEnd type="none" w="lg" len="lg"/>
                </a:ln>
                <a:solidFill>
                  <a:srgbClr val="FFFF00"/>
                </a:solidFill>
                <a:latin typeface="Arial Black"/>
              </a:rPr>
              <a:t>2</a:t>
            </a:r>
            <a:r>
              <a:rPr lang="en-US" sz="3600" kern="10" dirty="0" smtClean="0">
                <a:ln w="12700">
                  <a:round/>
                  <a:headEnd/>
                  <a:tailEnd type="none" w="lg" len="lg"/>
                </a:ln>
                <a:solidFill>
                  <a:srgbClr val="FFFF00"/>
                </a:solidFill>
                <a:latin typeface="Arial Black"/>
              </a:rPr>
              <a:t>. </a:t>
            </a:r>
            <a:r>
              <a:rPr lang="en-US" sz="3600" kern="10" dirty="0">
                <a:ln w="12700">
                  <a:round/>
                  <a:headEnd/>
                  <a:tailEnd type="none" w="lg" len="lg"/>
                </a:ln>
                <a:solidFill>
                  <a:srgbClr val="FFFF00"/>
                </a:solidFill>
                <a:latin typeface="Arial Black"/>
              </a:rPr>
              <a:t>How is One Baptized ?</a:t>
            </a:r>
          </a:p>
        </p:txBody>
      </p:sp>
    </p:spTree>
    <p:extLst>
      <p:ext uri="{BB962C8B-B14F-4D97-AF65-F5344CB8AC3E}">
        <p14:creationId xmlns:p14="http://schemas.microsoft.com/office/powerpoint/2010/main" val="1346203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304800" y="1447800"/>
            <a:ext cx="8534400" cy="3444875"/>
          </a:xfrm>
          <a:prstGeom prst="rect">
            <a:avLst/>
          </a:prstGeom>
          <a:noFill/>
          <a:ln w="9525">
            <a:noFill/>
            <a:miter lim="800000"/>
            <a:headEnd/>
            <a:tailEnd/>
          </a:ln>
          <a:effectLst/>
        </p:spPr>
        <p:txBody>
          <a:bodyPr>
            <a:spAutoFit/>
          </a:bodyPr>
          <a:lstStyle/>
          <a:p>
            <a:pPr>
              <a:spcBef>
                <a:spcPct val="50000"/>
              </a:spcBef>
            </a:pPr>
            <a:r>
              <a:rPr lang="en-US" b="1" dirty="0">
                <a:solidFill>
                  <a:srgbClr val="FFFF00"/>
                </a:solidFill>
              </a:rPr>
              <a:t>Rom. 6:4   </a:t>
            </a:r>
            <a:r>
              <a:rPr lang="en-US" b="1" dirty="0">
                <a:solidFill>
                  <a:schemeClr val="bg1"/>
                </a:solidFill>
              </a:rPr>
              <a:t>“Therefore we </a:t>
            </a:r>
            <a:r>
              <a:rPr lang="en-US" b="1" dirty="0" smtClean="0">
                <a:solidFill>
                  <a:schemeClr val="bg1"/>
                </a:solidFill>
              </a:rPr>
              <a:t>were buried </a:t>
            </a:r>
            <a:r>
              <a:rPr lang="en-US" b="1" dirty="0">
                <a:solidFill>
                  <a:schemeClr val="bg1"/>
                </a:solidFill>
              </a:rPr>
              <a:t>with </a:t>
            </a:r>
            <a:r>
              <a:rPr lang="en-US" b="1" dirty="0" smtClean="0">
                <a:solidFill>
                  <a:schemeClr val="bg1"/>
                </a:solidFill>
              </a:rPr>
              <a:t>Him through baptism </a:t>
            </a:r>
            <a:r>
              <a:rPr lang="en-US" b="1" dirty="0">
                <a:solidFill>
                  <a:schemeClr val="bg1"/>
                </a:solidFill>
              </a:rPr>
              <a:t>into </a:t>
            </a:r>
            <a:r>
              <a:rPr lang="en-US" b="1" dirty="0" smtClean="0">
                <a:solidFill>
                  <a:schemeClr val="bg1"/>
                </a:solidFill>
              </a:rPr>
              <a:t>death…”</a:t>
            </a:r>
            <a:endParaRPr lang="en-US" b="1" dirty="0">
              <a:solidFill>
                <a:schemeClr val="bg1"/>
              </a:solidFill>
            </a:endParaRPr>
          </a:p>
          <a:p>
            <a:pPr>
              <a:spcBef>
                <a:spcPct val="50000"/>
              </a:spcBef>
            </a:pPr>
            <a:r>
              <a:rPr lang="en-US" b="1" dirty="0">
                <a:solidFill>
                  <a:srgbClr val="FFFF00"/>
                </a:solidFill>
              </a:rPr>
              <a:t>Col. 2:12 </a:t>
            </a:r>
            <a:r>
              <a:rPr lang="en-US" b="1" dirty="0" smtClean="0">
                <a:solidFill>
                  <a:schemeClr val="bg1"/>
                </a:solidFill>
              </a:rPr>
              <a:t>“buried </a:t>
            </a:r>
            <a:r>
              <a:rPr lang="en-US" b="1" dirty="0">
                <a:solidFill>
                  <a:schemeClr val="bg1"/>
                </a:solidFill>
              </a:rPr>
              <a:t>with Him in </a:t>
            </a:r>
            <a:r>
              <a:rPr lang="en-US" b="1" dirty="0" smtClean="0">
                <a:solidFill>
                  <a:schemeClr val="bg1"/>
                </a:solidFill>
              </a:rPr>
              <a:t>baptism…”</a:t>
            </a:r>
            <a:endParaRPr lang="en-US" b="1" dirty="0">
              <a:solidFill>
                <a:schemeClr val="bg1"/>
              </a:solidFill>
            </a:endParaRPr>
          </a:p>
        </p:txBody>
      </p:sp>
      <p:sp>
        <p:nvSpPr>
          <p:cNvPr id="82949" name="Text Box 5"/>
          <p:cNvSpPr txBox="1">
            <a:spLocks noChangeArrowheads="1"/>
          </p:cNvSpPr>
          <p:nvPr/>
        </p:nvSpPr>
        <p:spPr bwMode="auto">
          <a:xfrm>
            <a:off x="1143000" y="5181600"/>
            <a:ext cx="7315200" cy="1446550"/>
          </a:xfrm>
          <a:prstGeom prst="rect">
            <a:avLst/>
          </a:prstGeom>
          <a:solidFill>
            <a:schemeClr val="bg1"/>
          </a:solidFill>
          <a:ln w="9525">
            <a:noFill/>
            <a:miter lim="800000"/>
            <a:headEnd/>
            <a:tailEnd/>
          </a:ln>
          <a:effectLst/>
        </p:spPr>
        <p:txBody>
          <a:bodyPr>
            <a:spAutoFit/>
          </a:bodyPr>
          <a:lstStyle/>
          <a:p>
            <a:pPr>
              <a:spcBef>
                <a:spcPct val="50000"/>
              </a:spcBef>
            </a:pPr>
            <a:r>
              <a:rPr lang="en-US" sz="4400" b="1" u="sng" dirty="0">
                <a:effectLst>
                  <a:outerShdw blurRad="38100" dist="38100" dir="2700000" algn="tl">
                    <a:srgbClr val="C0C0C0"/>
                  </a:outerShdw>
                </a:effectLst>
              </a:rPr>
              <a:t>Baptize</a:t>
            </a:r>
            <a:r>
              <a:rPr lang="en-US" sz="4400" b="1" dirty="0"/>
              <a:t> = </a:t>
            </a:r>
            <a:r>
              <a:rPr lang="en-US" sz="4400" b="1" dirty="0" smtClean="0"/>
              <a:t>to </a:t>
            </a:r>
            <a:r>
              <a:rPr lang="en-US" sz="4400" b="1" dirty="0"/>
              <a:t>immerse, or submerge</a:t>
            </a:r>
          </a:p>
        </p:txBody>
      </p:sp>
      <p:sp>
        <p:nvSpPr>
          <p:cNvPr id="4" name="WordArt 3"/>
          <p:cNvSpPr>
            <a:spLocks noChangeArrowheads="1" noChangeShapeType="1" noTextEdit="1"/>
          </p:cNvSpPr>
          <p:nvPr/>
        </p:nvSpPr>
        <p:spPr bwMode="auto">
          <a:xfrm>
            <a:off x="774032" y="228600"/>
            <a:ext cx="7696200" cy="914400"/>
          </a:xfrm>
          <a:prstGeom prst="rect">
            <a:avLst/>
          </a:prstGeom>
        </p:spPr>
        <p:txBody>
          <a:bodyPr wrap="none" fromWordArt="1">
            <a:prstTxWarp prst="textPlain">
              <a:avLst>
                <a:gd name="adj" fmla="val 50000"/>
              </a:avLst>
            </a:prstTxWarp>
          </a:bodyPr>
          <a:lstStyle/>
          <a:p>
            <a:pPr algn="ctr"/>
            <a:r>
              <a:rPr lang="en-US" sz="3600" kern="10" dirty="0">
                <a:ln w="12700">
                  <a:round/>
                  <a:headEnd/>
                  <a:tailEnd type="none" w="lg" len="lg"/>
                </a:ln>
                <a:solidFill>
                  <a:srgbClr val="FFFF00"/>
                </a:solidFill>
                <a:latin typeface="Arial Black"/>
              </a:rPr>
              <a:t>2</a:t>
            </a:r>
            <a:r>
              <a:rPr lang="en-US" sz="3600" kern="10" dirty="0" smtClean="0">
                <a:ln w="12700">
                  <a:round/>
                  <a:headEnd/>
                  <a:tailEnd type="none" w="lg" len="lg"/>
                </a:ln>
                <a:solidFill>
                  <a:srgbClr val="FFFF00"/>
                </a:solidFill>
                <a:latin typeface="Arial Black"/>
              </a:rPr>
              <a:t>. </a:t>
            </a:r>
            <a:r>
              <a:rPr lang="en-US" sz="3600" kern="10" dirty="0">
                <a:ln w="12700">
                  <a:round/>
                  <a:headEnd/>
                  <a:tailEnd type="none" w="lg" len="lg"/>
                </a:ln>
                <a:solidFill>
                  <a:srgbClr val="FFFF00"/>
                </a:solidFill>
                <a:latin typeface="Arial Black"/>
              </a:rPr>
              <a:t>How is One Baptized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Default Design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Default Design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Default Design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1336</TotalTime>
  <Words>2382</Words>
  <Application>Microsoft Office PowerPoint</Application>
  <PresentationFormat>On-screen Show (4:3)</PresentationFormat>
  <Paragraphs>212</Paragraphs>
  <Slides>24</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Evans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Baptism</dc:title>
  <dc:creator>Arthur Pigman</dc:creator>
  <cp:lastModifiedBy>John Croft</cp:lastModifiedBy>
  <cp:revision>42</cp:revision>
  <cp:lastPrinted>1601-01-01T00:00:00Z</cp:lastPrinted>
  <dcterms:created xsi:type="dcterms:W3CDTF">2000-06-12T16:47:38Z</dcterms:created>
  <dcterms:modified xsi:type="dcterms:W3CDTF">2016-05-06T21:16:03Z</dcterms:modified>
</cp:coreProperties>
</file>