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0" r:id="rId1"/>
  </p:sldMasterIdLst>
  <p:notesMasterIdLst>
    <p:notesMasterId r:id="rId18"/>
  </p:notesMasterIdLst>
  <p:sldIdLst>
    <p:sldId id="284" r:id="rId2"/>
    <p:sldId id="272" r:id="rId3"/>
    <p:sldId id="260" r:id="rId4"/>
    <p:sldId id="263" r:id="rId5"/>
    <p:sldId id="264" r:id="rId6"/>
    <p:sldId id="265" r:id="rId7"/>
    <p:sldId id="268" r:id="rId8"/>
    <p:sldId id="273" r:id="rId9"/>
    <p:sldId id="269" r:id="rId10"/>
    <p:sldId id="270" r:id="rId11"/>
    <p:sldId id="280" r:id="rId12"/>
    <p:sldId id="271" r:id="rId13"/>
    <p:sldId id="285" r:id="rId14"/>
    <p:sldId id="287" r:id="rId15"/>
    <p:sldId id="283" r:id="rId16"/>
    <p:sldId id="288" r:id="rId17"/>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pitchFamily="34"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pitchFamily="34"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pitchFamily="34"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pitchFamily="34"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pitchFamily="34" charset="-128"/>
        <a:cs typeface="+mn-cs"/>
      </a:defRPr>
    </a:lvl5pPr>
    <a:lvl6pPr marL="2286000" algn="l" defTabSz="914400" rtl="0" eaLnBrk="1" latinLnBrk="0" hangingPunct="1">
      <a:defRPr sz="2400" kern="1200">
        <a:solidFill>
          <a:schemeClr val="tx1"/>
        </a:solidFill>
        <a:latin typeface="Arial" charset="0"/>
        <a:ea typeface="ＭＳ Ｐゴシック" pitchFamily="34" charset="-128"/>
        <a:cs typeface="+mn-cs"/>
      </a:defRPr>
    </a:lvl6pPr>
    <a:lvl7pPr marL="2743200" algn="l" defTabSz="914400" rtl="0" eaLnBrk="1" latinLnBrk="0" hangingPunct="1">
      <a:defRPr sz="2400" kern="1200">
        <a:solidFill>
          <a:schemeClr val="tx1"/>
        </a:solidFill>
        <a:latin typeface="Arial" charset="0"/>
        <a:ea typeface="ＭＳ Ｐゴシック" pitchFamily="34" charset="-128"/>
        <a:cs typeface="+mn-cs"/>
      </a:defRPr>
    </a:lvl7pPr>
    <a:lvl8pPr marL="3200400" algn="l" defTabSz="914400" rtl="0" eaLnBrk="1" latinLnBrk="0" hangingPunct="1">
      <a:defRPr sz="2400" kern="1200">
        <a:solidFill>
          <a:schemeClr val="tx1"/>
        </a:solidFill>
        <a:latin typeface="Arial" charset="0"/>
        <a:ea typeface="ＭＳ Ｐゴシック" pitchFamily="34" charset="-128"/>
        <a:cs typeface="+mn-cs"/>
      </a:defRPr>
    </a:lvl8pPr>
    <a:lvl9pPr marL="3657600" algn="l" defTabSz="914400" rtl="0" eaLnBrk="1" latinLnBrk="0" hangingPunct="1">
      <a:defRPr sz="2400" kern="1200">
        <a:solidFill>
          <a:schemeClr val="tx1"/>
        </a:solidFill>
        <a:latin typeface="Arial"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FF"/>
    <a:srgbClr val="FFFF00"/>
    <a:srgbClr val="FFC247"/>
    <a:srgbClr val="FFCC66"/>
    <a:srgbClr val="FF9933"/>
    <a:srgbClr val="EFCC8D"/>
    <a:srgbClr val="F1F549"/>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698" autoAdjust="0"/>
  </p:normalViewPr>
  <p:slideViewPr>
    <p:cSldViewPr>
      <p:cViewPr varScale="1">
        <p:scale>
          <a:sx n="58" d="100"/>
          <a:sy n="58" d="100"/>
        </p:scale>
        <p:origin x="-1620"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Arial" pitchFamily="34" charset="0"/>
              </a:defRPr>
            </a:lvl1pPr>
          </a:lstStyle>
          <a:p>
            <a:pPr>
              <a:defRPr/>
            </a:pPr>
            <a:endParaRPr lang="en-US"/>
          </a:p>
        </p:txBody>
      </p:sp>
      <p:sp>
        <p:nvSpPr>
          <p:cNvPr id="2457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Arial" pitchFamily="34" charset="0"/>
              </a:defRPr>
            </a:lvl1pPr>
          </a:lstStyle>
          <a:p>
            <a:pPr>
              <a:defRPr/>
            </a:pPr>
            <a:fld id="{1D7C4473-900C-4E64-B980-CA47ECD18EFC}" type="datetimeFigureOut">
              <a:rPr lang="en-US"/>
              <a:pPr>
                <a:defRPr/>
              </a:pPr>
              <a:t>5/28/2015</a:t>
            </a:fld>
            <a:endParaRPr lang="en-US"/>
          </a:p>
        </p:txBody>
      </p:sp>
      <p:sp>
        <p:nvSpPr>
          <p:cNvPr id="2253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8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458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Arial" pitchFamily="34" charset="0"/>
              </a:defRPr>
            </a:lvl1pPr>
          </a:lstStyle>
          <a:p>
            <a:pPr>
              <a:defRPr/>
            </a:pPr>
            <a:endParaRPr lang="en-US"/>
          </a:p>
        </p:txBody>
      </p:sp>
      <p:sp>
        <p:nvSpPr>
          <p:cNvPr id="2458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1DC5885C-DBE0-4244-A3B6-F370EB078337}" type="slidenum">
              <a:rPr lang="en-US" altLang="en-US"/>
              <a:pPr>
                <a:defRPr/>
              </a:pPr>
              <a:t>‹#›</a:t>
            </a:fld>
            <a:endParaRPr lang="en-US" altLang="en-US"/>
          </a:p>
        </p:txBody>
      </p:sp>
    </p:spTree>
    <p:extLst>
      <p:ext uri="{BB962C8B-B14F-4D97-AF65-F5344CB8AC3E}">
        <p14:creationId xmlns:p14="http://schemas.microsoft.com/office/powerpoint/2010/main" val="266480647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A. Matt. 23:23 “Woe to you, scribes and Pharisees, hypocrites! For you pay tithe of mint and anise and cummin, and have neglected the weightier matters of the law: justice and mercy and faith. These you ought to have done, without leaving the others undone.” </a:t>
            </a:r>
          </a:p>
          <a:p>
            <a:r>
              <a:rPr lang="en-US" altLang="en-US" smtClean="0"/>
              <a:t>1. The small garden herbs were grown in small quantities and used for flavoring.</a:t>
            </a:r>
          </a:p>
          <a:p>
            <a:r>
              <a:rPr lang="en-US" altLang="en-US" smtClean="0"/>
              <a:t>2. To pay tithes on these small herbs, was scarcely worth removing it from the garden.</a:t>
            </a:r>
          </a:p>
          <a:p>
            <a:r>
              <a:rPr lang="en-US" altLang="en-US" smtClean="0"/>
              <a:t>3. Things that were much more important than paying tithes</a:t>
            </a:r>
          </a:p>
          <a:p>
            <a:r>
              <a:rPr lang="en-US" altLang="en-US" smtClean="0"/>
              <a:t>(1) Judgment--the right judgment of our fellow-man</a:t>
            </a:r>
          </a:p>
          <a:p>
            <a:r>
              <a:rPr lang="en-US" altLang="en-US" smtClean="0"/>
              <a:t>(2) Mercy--Forbearance to the guilty and compassion to the suffering</a:t>
            </a:r>
          </a:p>
          <a:p>
            <a:r>
              <a:rPr lang="en-US" altLang="en-US" smtClean="0"/>
              <a:t>(3) Faith--both the belief of the truth and habitual manifestation of that belief in the ones life.</a:t>
            </a:r>
          </a:p>
          <a:p>
            <a:r>
              <a:rPr lang="en-US" altLang="en-US" smtClean="0"/>
              <a:t>4. The Pharisees were lacking in these</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b="1" smtClean="0"/>
              <a:t>5. YOU CAN’T RATIONALIZE ENOUGH.</a:t>
            </a:r>
          </a:p>
          <a:p>
            <a:r>
              <a:rPr lang="en-US" altLang="en-US" smtClean="0"/>
              <a:t>A. You can make yourself feel better even though you are doing wrong (slide)</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1. Let us make sure we don’t try to substitute other things for what God wants.</a:t>
            </a:r>
          </a:p>
          <a:p>
            <a:r>
              <a:rPr lang="en-US" altLang="en-US" smtClean="0"/>
              <a:t>2. We cannot continue to live in sin!</a:t>
            </a:r>
          </a:p>
          <a:p>
            <a:r>
              <a:rPr lang="en-US" altLang="en-US" smtClean="0"/>
              <a:t>3. Romans 6:1-2 “What shall we say then? Shall we continue in sin, that grace may abound? God forbid. How shall we, that are dead to sin, live any longer therein?” </a:t>
            </a:r>
          </a:p>
          <a:p>
            <a:r>
              <a:rPr lang="en-US" altLang="en-US" smtClean="0"/>
              <a:t>4. Repent of your sins</a:t>
            </a:r>
          </a:p>
          <a:p>
            <a:r>
              <a:rPr lang="en-US" altLang="en-US" smtClean="0"/>
              <a:t>5. There is no substitute for faithful living.</a:t>
            </a:r>
          </a:p>
        </p:txBody>
      </p:sp>
      <p:sp>
        <p:nvSpPr>
          <p:cNvPr id="348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fld id="{2884B7F4-9741-4325-AA61-B17D03B87E79}" type="slidenum">
              <a:rPr lang="en-US" altLang="en-US" sz="1200" smtClean="0"/>
              <a:pPr/>
              <a:t>14</a:t>
            </a:fld>
            <a:endParaRPr lang="en-US" altLang="en-US" sz="120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358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fld id="{136F6DBB-10CF-452E-B297-54C1BC9CFCED}" type="slidenum">
              <a:rPr lang="en-US" altLang="en-US" sz="1200" smtClean="0"/>
              <a:pPr/>
              <a:t>15</a:t>
            </a:fld>
            <a:endParaRPr lang="en-US" altLang="en-US" sz="120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1. “YOU CAN’T OUT-WORK A BAD DIET.”</a:t>
            </a:r>
          </a:p>
          <a:p>
            <a:r>
              <a:rPr lang="en-US" altLang="en-US" smtClean="0"/>
              <a:t>2. Meaning: you can’t keep eating the way you have been if you want to see real results from your workouts.</a:t>
            </a:r>
          </a:p>
          <a:p>
            <a:r>
              <a:rPr lang="en-US" altLang="en-US" b="1" smtClean="0"/>
              <a:t>(CLICK)</a:t>
            </a:r>
          </a:p>
          <a:p>
            <a:r>
              <a:rPr lang="en-US" altLang="en-US" smtClean="0"/>
              <a:t>3. There is some spiritual applications to that idea.</a:t>
            </a:r>
          </a:p>
          <a:p>
            <a:r>
              <a:rPr lang="en-US" altLang="en-US" smtClean="0"/>
              <a:t>4. If you have a sinful, worldly, or unfaithful lifestyle, you can’t overcome it or substitute other things to make up for it.</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b="1" smtClean="0"/>
              <a:t>1. YOU CAN’T ATTEND ENOUGH</a:t>
            </a:r>
          </a:p>
          <a:p>
            <a:r>
              <a:rPr lang="en-US" altLang="en-US" smtClean="0"/>
              <a:t>A. No doubt, attendance is important and essential for the Christian life.</a:t>
            </a:r>
          </a:p>
          <a:p>
            <a:r>
              <a:rPr lang="en-US" altLang="en-US" smtClean="0"/>
              <a:t>1. Not forsaking the assembly, Hebrews 10:25 “Not forsaking the assembling of ourselves together, as the manner of some is; but exhorting one another: and so much the more, as you see the day approaching.”</a:t>
            </a:r>
          </a:p>
          <a:p>
            <a:r>
              <a:rPr lang="en-US" altLang="en-US" smtClean="0"/>
              <a:t>2. There are so many things that you miss when you do not attend: knowledge, fellowship, encouragement, opportunity to encourage others.</a:t>
            </a:r>
          </a:p>
          <a:p>
            <a:r>
              <a:rPr lang="en-US" altLang="en-US" smtClean="0"/>
              <a:t>B. However, there is more to Christianity than just attendance:</a:t>
            </a:r>
          </a:p>
          <a:p>
            <a:r>
              <a:rPr lang="en-US" altLang="en-US" smtClean="0"/>
              <a:t>1. “Going to church” on Sundays without studying your Bible during the week is like going to the dentist every week but never brushing your teeth. There is a whole lot of decay from neglect, and you expect somebody else to fix it every now and then.”</a:t>
            </a:r>
          </a:p>
          <a:p>
            <a:r>
              <a:rPr lang="en-US" altLang="en-US" smtClean="0"/>
              <a:t>2. This would be true about attending and neglecting any spiritual item.</a:t>
            </a:r>
          </a:p>
          <a:p>
            <a:r>
              <a:rPr lang="en-US" altLang="en-US" smtClean="0"/>
              <a:t>3. Sitting in a church building won’t make you a Christian any more than sitting in a chicken coup will make you a chicken.</a:t>
            </a:r>
          </a:p>
          <a:p>
            <a:r>
              <a:rPr lang="en-US" altLang="en-US" smtClean="0"/>
              <a:t>C. It seems in the mind of some, that if you attend at least one service on Sunday, you can live about any way you want to during the week.</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A. The Pharisees of Jesus’ day were like that.</a:t>
            </a:r>
          </a:p>
          <a:p>
            <a:r>
              <a:rPr lang="en-US" altLang="en-US" smtClean="0"/>
              <a:t>1. They would take every opportunity to go to the temple and perform religious acts, yet Jesus condemned them for their inconsistent manner of living.</a:t>
            </a:r>
          </a:p>
          <a:p>
            <a:r>
              <a:rPr lang="en-US" altLang="en-US" smtClean="0"/>
              <a:t>2. Matt. 23:2-3 “The scribes and the Pharisees sit in Moses' seat. Therefore whatever they tell you to observe, that observe and do, but do not do according to their works; for they say, and do not do.” </a:t>
            </a:r>
          </a:p>
          <a:p>
            <a:r>
              <a:rPr lang="en-US" altLang="en-US" smtClean="0"/>
              <a:t>3. Don’t be like the Pharisees, who made religious acts rather than religious living, the defining point of their existence.</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b="1" smtClean="0"/>
              <a:t>2. YOU CAN’T READ THE BIBLE ENOUGH</a:t>
            </a:r>
          </a:p>
          <a:p>
            <a:r>
              <a:rPr lang="en-US" altLang="en-US" smtClean="0"/>
              <a:t>A. Reading the Bible is important:</a:t>
            </a:r>
          </a:p>
          <a:p>
            <a:r>
              <a:rPr lang="en-US" altLang="en-US" smtClean="0"/>
              <a:t>1. Jn. 5:39 “You search the Scriptures, for in them you think you have eternal life; and these are they which testify of Me.” </a:t>
            </a:r>
          </a:p>
          <a:p>
            <a:r>
              <a:rPr lang="en-US" altLang="en-US" smtClean="0"/>
              <a:t>2. Acts 17:11“These were more noble than those in Thessalonica, in that they received the word with all readiness of mind, and searched the scriptures daily, whether those things were so.”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A. Some of the Jews of Jesus’ day had studied the law and had become experts in the letter of the law, but had missed the spirit of the law. Consider the lame man Jesus healed in John 5.</a:t>
            </a:r>
          </a:p>
          <a:p>
            <a:r>
              <a:rPr lang="en-US" altLang="en-US" smtClean="0"/>
              <a:t>1. After healing him, Jesus told him to take up his bed and walk.</a:t>
            </a:r>
          </a:p>
          <a:p>
            <a:r>
              <a:rPr lang="en-US" altLang="en-US" smtClean="0"/>
              <a:t>2. The Jews condemned him for carrying his bed on the Sabbath, and got angry at Jesus for healing him on the Sabbath</a:t>
            </a:r>
          </a:p>
          <a:p>
            <a:r>
              <a:rPr lang="en-US" altLang="en-US" smtClean="0"/>
              <a:t>3. From their perspective, healing on the Sabbath was a desecration of the Law of God, and was deserving of the penalty of death.</a:t>
            </a:r>
          </a:p>
          <a:p>
            <a:r>
              <a:rPr lang="en-US" altLang="en-US" smtClean="0"/>
              <a:t>4. John summarized their reaction by saying, “For this reason the Jews persecuted Jesus, and sought to kill Him, because He had done these things on the Sabbath.”</a:t>
            </a:r>
          </a:p>
          <a:p>
            <a:r>
              <a:rPr lang="en-US" altLang="en-US" smtClean="0"/>
              <a:t>5. They totally missed the fact that a great miracle had taken place. They could only concentrate on a law that was actually not even broken.</a:t>
            </a:r>
          </a:p>
          <a:p>
            <a:r>
              <a:rPr lang="en-US" altLang="en-US" smtClean="0"/>
              <a:t>B. Just reading the Bible is not enough unless you put it into practice</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1. ILLUSTRATION: In the early 20th Century, a Russian peasant boy was faithfully taught the Word of God by his parents and fellow villagers.</a:t>
            </a:r>
          </a:p>
          <a:p>
            <a:r>
              <a:rPr lang="en-US" altLang="en-US" smtClean="0"/>
              <a:t>They labored diligently, hoping the Scriptures would shape his life, not knowing that the boy would one day become Premier of the Soviet Republic. Sadly, the adult life of that young boy named Nikita Khrushchev didn't reflect the truth of the Scriptures by which he was raised . . .</a:t>
            </a:r>
          </a:p>
          <a:p>
            <a:r>
              <a:rPr lang="en-US" altLang="en-US" smtClean="0"/>
              <a:t>2. Unfortunately for thousands upon thousands of wrecked souls, the tyranny and brokenness of Nikita Khrushchev's life illustrates the important difference between “knowing the truth,” and merely “knowing OF the truth.”</a:t>
            </a:r>
          </a:p>
          <a:p>
            <a:r>
              <a:rPr lang="en-US" altLang="en-US" smtClean="0"/>
              <a:t>3. Do you know the Bible or know about the Bible?</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b="1" smtClean="0"/>
              <a:t>3. YOU CAN’T TALK ENOUGH</a:t>
            </a:r>
          </a:p>
          <a:p>
            <a:r>
              <a:rPr lang="en-US" altLang="en-US" smtClean="0"/>
              <a:t>A. Talking about God and what He has done for you is a wonderful thing to do.</a:t>
            </a:r>
          </a:p>
          <a:p>
            <a:r>
              <a:rPr lang="en-US" altLang="en-US" smtClean="0"/>
              <a:t>B. However, some people like to just “talk a good religion.”</a:t>
            </a:r>
          </a:p>
          <a:p>
            <a:r>
              <a:rPr lang="en-US" altLang="en-US" smtClean="0"/>
              <a:t>C. Again, look at the example of the Pharisees: Matt. 23:3 “do not do according to their works; for they say, and do not do.” </a:t>
            </a:r>
          </a:p>
          <a:p>
            <a:r>
              <a:rPr lang="en-US" altLang="en-US" smtClean="0"/>
              <a:t>1. Description of a person that is all talk and no substance</a:t>
            </a:r>
          </a:p>
          <a:p>
            <a:r>
              <a:rPr lang="en-US" altLang="en-US" smtClean="0"/>
              <a:t>2. Full of big talk but lacking action; a person who cannot back up his/her words; a fake; a pretender.</a:t>
            </a:r>
          </a:p>
          <a:p>
            <a:r>
              <a:rPr lang="en-US" altLang="en-US" smtClean="0"/>
              <a:t>D. Have you ever known anyone like that? They “talk a good religion” but when crunch time comes, you can’t count on them. Talk is not a substitute for action.</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b="1" smtClean="0"/>
              <a:t>4. YOU CAN’T GIVE ENOUGH</a:t>
            </a:r>
          </a:p>
          <a:p>
            <a:r>
              <a:rPr lang="en-US" altLang="en-US" smtClean="0"/>
              <a:t>A. Giving liberally and cheerfully is an important part of the Christian life.</a:t>
            </a:r>
          </a:p>
          <a:p>
            <a:r>
              <a:rPr lang="en-US" altLang="en-US" smtClean="0"/>
              <a:t>1. Paul gave orders to the church at Corinth to lay by in store as God has prospered</a:t>
            </a:r>
          </a:p>
          <a:p>
            <a:r>
              <a:rPr lang="en-US" altLang="en-US" smtClean="0"/>
              <a:t>them, 1 Corinthians 16:2 “On the first day of the week let each one of you lay something aside, storing up as he may prosper, that there be no collections when I come.”</a:t>
            </a:r>
          </a:p>
          <a:p>
            <a:r>
              <a:rPr lang="en-US" altLang="en-US" smtClean="0"/>
              <a:t>2. 2 Cor. 9:7 “Every man according as he purposed in his heart, so let him give; not grudgingly, or of necessity: for God loves a cheerful giver.”</a:t>
            </a:r>
          </a:p>
          <a:p>
            <a:r>
              <a:rPr lang="en-US" altLang="en-US" smtClean="0"/>
              <a:t>3. Money is a necessity for God’s work to carry on locally and around the world.</a:t>
            </a:r>
          </a:p>
          <a:p>
            <a:r>
              <a:rPr lang="en-US" altLang="en-US" smtClean="0"/>
              <a:t>B. Many that are living a sinful life will not be giving very much to the Lord’s work.</a:t>
            </a:r>
          </a:p>
          <a:p>
            <a:r>
              <a:rPr lang="en-US" altLang="en-US" smtClean="0"/>
              <a:t>C. However, there are some who to seek to use money as a substitute for Christian living</a:t>
            </a:r>
          </a:p>
          <a:p>
            <a:r>
              <a:rPr lang="en-US" altLang="en-US" smtClean="0"/>
              <a:t>1. Putting a large amount in the collection plate will not forgive sins.</a:t>
            </a:r>
          </a:p>
          <a:p>
            <a:r>
              <a:rPr lang="en-US" altLang="en-US" smtClean="0"/>
              <a:t>2. You cannot pay someone else to serve God for you.</a:t>
            </a:r>
          </a:p>
          <a:p>
            <a:r>
              <a:rPr lang="en-US" altLang="en-US" smtClean="0"/>
              <a:t>D. In business, in churches, in daily life,  there are some who will always “throw money at the problem” no matter what it is.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3957CBC9-CC92-4ED6-8AE9-D145820A7DC2}" type="slidenum">
              <a:rPr lang="en-US" altLang="en-US"/>
              <a:pPr>
                <a:defRPr/>
              </a:pPr>
              <a:t>‹#›</a:t>
            </a:fld>
            <a:endParaRPr lang="en-US" altLang="en-US"/>
          </a:p>
        </p:txBody>
      </p:sp>
    </p:spTree>
    <p:extLst>
      <p:ext uri="{BB962C8B-B14F-4D97-AF65-F5344CB8AC3E}">
        <p14:creationId xmlns:p14="http://schemas.microsoft.com/office/powerpoint/2010/main" val="3975634035"/>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46C2FF9A-D986-4EEE-BB0D-35DEB52EF0C8}" type="datetimeFigureOut">
              <a:rPr lang="en-US"/>
              <a:pPr>
                <a:defRPr/>
              </a:pPr>
              <a:t>5/28/2015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650C068-9002-4111-AE1D-BEF6E138E181}" type="slidenum">
              <a:rPr lang="en-US" altLang="en-US"/>
              <a:pPr>
                <a:defRPr/>
              </a:pPr>
              <a:t>‹#›</a:t>
            </a:fld>
            <a:endParaRPr lang="en-US" altLang="en-US"/>
          </a:p>
        </p:txBody>
      </p:sp>
    </p:spTree>
    <p:extLst>
      <p:ext uri="{BB962C8B-B14F-4D97-AF65-F5344CB8AC3E}">
        <p14:creationId xmlns:p14="http://schemas.microsoft.com/office/powerpoint/2010/main" val="2898843946"/>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5FA6A8F-3988-490E-83F0-45138AC99209}" type="datetimeFigureOut">
              <a:rPr lang="en-US"/>
              <a:pPr>
                <a:defRPr/>
              </a:pPr>
              <a:t>5/28/2015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4A345A4-5575-4B13-A896-BD91A23528C5}" type="slidenum">
              <a:rPr lang="en-US" altLang="en-US"/>
              <a:pPr>
                <a:defRPr/>
              </a:pPr>
              <a:t>‹#›</a:t>
            </a:fld>
            <a:endParaRPr lang="en-US" altLang="en-US"/>
          </a:p>
        </p:txBody>
      </p:sp>
    </p:spTree>
    <p:extLst>
      <p:ext uri="{BB962C8B-B14F-4D97-AF65-F5344CB8AC3E}">
        <p14:creationId xmlns:p14="http://schemas.microsoft.com/office/powerpoint/2010/main" val="970346769"/>
      </p:ext>
    </p:extLst>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endParaRPr lang="en-US"/>
          </a:p>
        </p:txBody>
      </p:sp>
      <p:sp>
        <p:nvSpPr>
          <p:cNvPr id="4" name="Rectangle 6"/>
          <p:cNvSpPr>
            <a:spLocks noGrp="1" noChangeArrowheads="1"/>
          </p:cNvSpPr>
          <p:nvPr>
            <p:ph type="sldNum" sz="quarter" idx="12"/>
          </p:nvPr>
        </p:nvSpPr>
        <p:spPr/>
        <p:txBody>
          <a:bodyPr/>
          <a:lstStyle>
            <a:lvl1pPr>
              <a:defRPr/>
            </a:lvl1pPr>
          </a:lstStyle>
          <a:p>
            <a:pPr>
              <a:defRPr/>
            </a:pPr>
            <a:fld id="{1BA5C576-DB47-4407-BC89-F0FFD10EB8E3}" type="slidenum">
              <a:rPr lang="en-US" altLang="en-US"/>
              <a:pPr>
                <a:defRPr/>
              </a:pPr>
              <a:t>‹#›</a:t>
            </a:fld>
            <a:endParaRPr lang="en-US" altLang="en-US"/>
          </a:p>
        </p:txBody>
      </p:sp>
    </p:spTree>
    <p:extLst>
      <p:ext uri="{BB962C8B-B14F-4D97-AF65-F5344CB8AC3E}">
        <p14:creationId xmlns:p14="http://schemas.microsoft.com/office/powerpoint/2010/main" val="3603912129"/>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5364" name="Rectangle 4"/>
          <p:cNvSpPr>
            <a:spLocks noGrp="1" noChangeArrowheads="1"/>
          </p:cNvSpPr>
          <p:nvPr>
            <p:ph type="dt" sz="half" idx="2"/>
          </p:nvPr>
        </p:nvSpPr>
        <p:spPr bwMode="auto">
          <a:xfrm>
            <a:off x="457200" y="6245225"/>
            <a:ext cx="2133600" cy="476250"/>
          </a:xfrm>
          <a:prstGeom prst="rect">
            <a:avLst/>
          </a:prstGeom>
          <a:noFill/>
          <a:ln>
            <a:noFill/>
          </a:ln>
          <a:effectLst/>
          <a:extLst>
            <a:ext uri="{FAA26D3D-D897-4be2-8F04-BA451C77F1D7}"/>
          </a:extLst>
        </p:spPr>
        <p:txBody>
          <a:bodyPr vert="horz" wrap="square" lIns="91440" tIns="45720" rIns="91440" bIns="45720" numCol="1" anchor="t" anchorCtr="0" compatLnSpc="1">
            <a:prstTxWarp prst="textNoShape">
              <a:avLst/>
            </a:prstTxWarp>
          </a:bodyPr>
          <a:lstStyle>
            <a:lvl1pPr eaLnBrk="1" hangingPunct="1">
              <a:defRPr sz="1400">
                <a:latin typeface="Arial" charset="0"/>
                <a:ea typeface="ＭＳ Ｐゴシック" charset="0"/>
                <a:cs typeface="+mn-cs"/>
              </a:defRPr>
            </a:lvl1pPr>
          </a:lstStyle>
          <a:p>
            <a:pPr>
              <a:defRPr/>
            </a:pPr>
            <a:endParaRPr lang="en-US"/>
          </a:p>
        </p:txBody>
      </p:sp>
      <p:sp>
        <p:nvSpPr>
          <p:cNvPr id="15365"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FAA26D3D-D897-4be2-8F04-BA451C77F1D7}"/>
          </a:extLst>
        </p:spPr>
        <p:txBody>
          <a:bodyPr vert="horz" wrap="square" lIns="91440" tIns="45720" rIns="91440" bIns="45720" numCol="1" anchor="t" anchorCtr="0" compatLnSpc="1">
            <a:prstTxWarp prst="textNoShape">
              <a:avLst/>
            </a:prstTxWarp>
          </a:bodyPr>
          <a:lstStyle>
            <a:lvl1pPr algn="ctr" eaLnBrk="1" hangingPunct="1">
              <a:defRPr sz="1400">
                <a:latin typeface="Arial" charset="0"/>
                <a:ea typeface="ＭＳ Ｐゴシック" charset="0"/>
                <a:cs typeface="+mn-cs"/>
              </a:defRPr>
            </a:lvl1pPr>
          </a:lstStyle>
          <a:p>
            <a:pPr>
              <a:defRPr/>
            </a:pPr>
            <a:endParaRPr lang="en-US"/>
          </a:p>
        </p:txBody>
      </p:sp>
      <p:sp>
        <p:nvSpPr>
          <p:cNvPr id="15366"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FAA26D3D-D897-4be2-8F04-BA451C77F1D7}"/>
          </a:ex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F1AE61CF-1889-4160-8436-1B8B75D61449}" type="slidenum">
              <a:rPr lang="en-US" altLang="en-US"/>
              <a:pPr>
                <a:defRPr/>
              </a:pPr>
              <a:t>‹#›</a:t>
            </a:fld>
            <a:endParaRPr lang="en-US" altLang="en-US"/>
          </a:p>
        </p:txBody>
      </p:sp>
      <p:pic>
        <p:nvPicPr>
          <p:cNvPr id="1031" name="Picture 1" descr="HonoringMarriage_std_cb.jpg"/>
          <p:cNvPicPr>
            <a:picLocks noChangeAspect="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91" r:id="rId1"/>
    <p:sldLayoutId id="2147483892" r:id="rId2"/>
    <p:sldLayoutId id="2147483893" r:id="rId3"/>
    <p:sldLayoutId id="2147483894" r:id="rId4"/>
  </p:sldLayoutIdLst>
  <p:transition spd="slow">
    <p:fade/>
  </p:transition>
  <p:txStyles>
    <p:titleStyle>
      <a:lvl1pPr algn="ctr" rtl="0" eaLnBrk="0" fontAlgn="base" hangingPunct="0">
        <a:spcBef>
          <a:spcPct val="0"/>
        </a:spcBef>
        <a:spcAft>
          <a:spcPct val="0"/>
        </a:spcAft>
        <a:defRPr sz="4400">
          <a:solidFill>
            <a:schemeClr val="tx2"/>
          </a:solidFill>
          <a:latin typeface="+mj-lt"/>
          <a:ea typeface="+mj-ea"/>
          <a:cs typeface="ＭＳ Ｐゴシック" charset="0"/>
        </a:defRPr>
      </a:lvl1pPr>
      <a:lvl2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2pPr>
      <a:lvl3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3pPr>
      <a:lvl4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4pPr>
      <a:lvl5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5pPr>
      <a:lvl6pPr marL="457200" algn="ctr" rtl="0" fontAlgn="base">
        <a:spcBef>
          <a:spcPct val="0"/>
        </a:spcBef>
        <a:spcAft>
          <a:spcPct val="0"/>
        </a:spcAft>
        <a:defRPr sz="4400">
          <a:solidFill>
            <a:schemeClr val="tx2"/>
          </a:solidFill>
          <a:latin typeface="Arial" charset="0"/>
          <a:ea typeface="ＭＳ Ｐゴシック" charset="0"/>
        </a:defRPr>
      </a:lvl6pPr>
      <a:lvl7pPr marL="914400" algn="ctr" rtl="0" fontAlgn="base">
        <a:spcBef>
          <a:spcPct val="0"/>
        </a:spcBef>
        <a:spcAft>
          <a:spcPct val="0"/>
        </a:spcAft>
        <a:defRPr sz="4400">
          <a:solidFill>
            <a:schemeClr val="tx2"/>
          </a:solidFill>
          <a:latin typeface="Arial" charset="0"/>
          <a:ea typeface="ＭＳ Ｐゴシック" charset="0"/>
        </a:defRPr>
      </a:lvl7pPr>
      <a:lvl8pPr marL="1371600" algn="ctr" rtl="0" fontAlgn="base">
        <a:spcBef>
          <a:spcPct val="0"/>
        </a:spcBef>
        <a:spcAft>
          <a:spcPct val="0"/>
        </a:spcAft>
        <a:defRPr sz="4400">
          <a:solidFill>
            <a:schemeClr val="tx2"/>
          </a:solidFill>
          <a:latin typeface="Arial" charset="0"/>
          <a:ea typeface="ＭＳ Ｐゴシック" charset="0"/>
        </a:defRPr>
      </a:lvl8pPr>
      <a:lvl9pPr marL="1828800" algn="ctr" rtl="0" fontAlgn="base">
        <a:spcBef>
          <a:spcPct val="0"/>
        </a:spcBef>
        <a:spcAft>
          <a:spcPct val="0"/>
        </a:spcAft>
        <a:defRPr sz="4400">
          <a:solidFill>
            <a:schemeClr val="tx2"/>
          </a:solidFill>
          <a:latin typeface="Arial" charset="0"/>
          <a:ea typeface="ＭＳ Ｐゴシック"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TextBox 3"/>
          <p:cNvSpPr txBox="1">
            <a:spLocks noChangeArrowheads="1"/>
          </p:cNvSpPr>
          <p:nvPr/>
        </p:nvSpPr>
        <p:spPr bwMode="auto">
          <a:xfrm rot="-183393">
            <a:off x="5280025" y="3998913"/>
            <a:ext cx="302260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spcBef>
                <a:spcPct val="0"/>
              </a:spcBef>
              <a:buFontTx/>
              <a:buNone/>
            </a:pPr>
            <a:r>
              <a:rPr lang="en-US" altLang="en-US" sz="2800" b="1">
                <a:latin typeface="Bradley Hand ITC" pitchFamily="66" charset="0"/>
              </a:rPr>
              <a:t>Diet – lose weight</a:t>
            </a:r>
          </a:p>
        </p:txBody>
      </p:sp>
      <p:sp>
        <p:nvSpPr>
          <p:cNvPr id="6147" name="TextBox 5"/>
          <p:cNvSpPr txBox="1">
            <a:spLocks noChangeArrowheads="1"/>
          </p:cNvSpPr>
          <p:nvPr/>
        </p:nvSpPr>
        <p:spPr bwMode="auto">
          <a:xfrm rot="-183393">
            <a:off x="5280025" y="4776788"/>
            <a:ext cx="3022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spcBef>
                <a:spcPct val="0"/>
              </a:spcBef>
              <a:buFontTx/>
              <a:buNone/>
            </a:pPr>
            <a:r>
              <a:rPr lang="en-US" altLang="en-US" sz="2800" b="1">
                <a:latin typeface="Bradley Hand ITC" pitchFamily="66" charset="0"/>
              </a:rPr>
              <a:t>Pay off debts</a:t>
            </a:r>
          </a:p>
        </p:txBody>
      </p:sp>
      <p:sp>
        <p:nvSpPr>
          <p:cNvPr id="6148" name="TextBox 6"/>
          <p:cNvSpPr txBox="1">
            <a:spLocks noChangeArrowheads="1"/>
          </p:cNvSpPr>
          <p:nvPr/>
        </p:nvSpPr>
        <p:spPr bwMode="auto">
          <a:xfrm rot="-183393">
            <a:off x="5421313" y="5797550"/>
            <a:ext cx="3024187"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spcBef>
                <a:spcPct val="0"/>
              </a:spcBef>
              <a:buFontTx/>
              <a:buNone/>
            </a:pPr>
            <a:r>
              <a:rPr lang="en-US" altLang="en-US" sz="2800" b="1">
                <a:latin typeface="Bradley Hand ITC" pitchFamily="66" charset="0"/>
              </a:rPr>
              <a:t>Enjoy life</a:t>
            </a:r>
          </a:p>
        </p:txBody>
      </p:sp>
      <p:sp>
        <p:nvSpPr>
          <p:cNvPr id="8" name="Rectangle 7"/>
          <p:cNvSpPr/>
          <p:nvPr/>
        </p:nvSpPr>
        <p:spPr>
          <a:xfrm>
            <a:off x="1961855" y="0"/>
            <a:ext cx="4818371" cy="1200329"/>
          </a:xfrm>
          <a:prstGeom prst="rect">
            <a:avLst/>
          </a:prstGeom>
          <a:noFill/>
        </p:spPr>
        <p:txBody>
          <a:bodyPr wrap="none">
            <a:spAutoFit/>
          </a:bodyPr>
          <a:lstStyle/>
          <a:p>
            <a:pPr algn="ctr">
              <a:defRPr/>
            </a:pPr>
            <a:r>
              <a:rPr lang="en-US" sz="7200"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glow rad="228600">
                    <a:schemeClr val="accent3">
                      <a:satMod val="175000"/>
                      <a:alpha val="40000"/>
                    </a:schemeClr>
                  </a:glow>
                  <a:outerShdw blurRad="55000" dist="50800" dir="5400000" algn="tl">
                    <a:srgbClr val="000000">
                      <a:alpha val="33000"/>
                    </a:srgbClr>
                  </a:outerShdw>
                </a:effectLst>
                <a:latin typeface="Arial" panose="020B0604020202020204" pitchFamily="34" charset="0"/>
              </a:rPr>
              <a:t>A Bad Diet</a:t>
            </a: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TextBox 2"/>
          <p:cNvSpPr txBox="1">
            <a:spLocks noChangeArrowheads="1"/>
          </p:cNvSpPr>
          <p:nvPr/>
        </p:nvSpPr>
        <p:spPr bwMode="auto">
          <a:xfrm>
            <a:off x="0" y="868363"/>
            <a:ext cx="4495800" cy="591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spcBef>
                <a:spcPct val="0"/>
              </a:spcBef>
              <a:buFontTx/>
              <a:buNone/>
            </a:pPr>
            <a:r>
              <a:rPr lang="en-US" altLang="en-US" sz="2700">
                <a:solidFill>
                  <a:schemeClr val="bg1"/>
                </a:solidFill>
              </a:rPr>
              <a:t>“Upon the first day of the week let every one of you lay by him in store, as God hath prospered him, that there be no gatherings when I come” 				       </a:t>
            </a:r>
            <a:r>
              <a:rPr lang="en-US" altLang="en-US" sz="2700">
                <a:solidFill>
                  <a:srgbClr val="FFFF00"/>
                </a:solidFill>
              </a:rPr>
              <a:t>1 Cor. 16:2</a:t>
            </a:r>
          </a:p>
          <a:p>
            <a:pPr>
              <a:spcBef>
                <a:spcPct val="0"/>
              </a:spcBef>
              <a:buFontTx/>
              <a:buNone/>
            </a:pPr>
            <a:endParaRPr lang="en-US" altLang="en-US" sz="2700">
              <a:solidFill>
                <a:schemeClr val="bg1"/>
              </a:solidFill>
            </a:endParaRPr>
          </a:p>
          <a:p>
            <a:pPr>
              <a:spcBef>
                <a:spcPct val="0"/>
              </a:spcBef>
              <a:buFontTx/>
              <a:buNone/>
            </a:pPr>
            <a:r>
              <a:rPr lang="en-US" altLang="en-US" sz="2700">
                <a:solidFill>
                  <a:schemeClr val="bg1"/>
                </a:solidFill>
              </a:rPr>
              <a:t>Every man according as he purposed in his heart, so let him give; not grudgingly, or of necessity: for God loves a cheerful giver”           			        </a:t>
            </a:r>
            <a:r>
              <a:rPr lang="en-US" altLang="en-US" sz="2700">
                <a:solidFill>
                  <a:srgbClr val="FFFF00"/>
                </a:solidFill>
              </a:rPr>
              <a:t>2 Cor. 9:7</a:t>
            </a:r>
          </a:p>
        </p:txBody>
      </p:sp>
      <p:sp>
        <p:nvSpPr>
          <p:cNvPr id="4" name="Title 1"/>
          <p:cNvSpPr txBox="1">
            <a:spLocks/>
          </p:cNvSpPr>
          <p:nvPr/>
        </p:nvSpPr>
        <p:spPr bwMode="auto">
          <a:xfrm>
            <a:off x="152400" y="1"/>
            <a:ext cx="8991600" cy="838200"/>
          </a:xfrm>
          <a:prstGeom prst="rect">
            <a:avLst/>
          </a:prstGeom>
          <a:noFill/>
          <a:ln>
            <a:noFill/>
          </a:ln>
          <a:extLst/>
        </p:spPr>
        <p:txBody>
          <a:bodyPr anchor="ctr"/>
          <a:lstStyle>
            <a:lvl1pPr algn="ctr" rtl="0" eaLnBrk="0" fontAlgn="base" hangingPunct="0">
              <a:spcBef>
                <a:spcPct val="0"/>
              </a:spcBef>
              <a:spcAft>
                <a:spcPct val="0"/>
              </a:spcAft>
              <a:defRPr sz="4400">
                <a:solidFill>
                  <a:schemeClr val="tx2"/>
                </a:solidFill>
                <a:latin typeface="+mj-lt"/>
                <a:ea typeface="+mj-ea"/>
                <a:cs typeface="ＭＳ Ｐゴシック" charset="0"/>
              </a:defRPr>
            </a:lvl1pPr>
            <a:lvl2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2pPr>
            <a:lvl3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3pPr>
            <a:lvl4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4pPr>
            <a:lvl5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5pPr>
            <a:lvl6pPr marL="457200" algn="ctr" rtl="0" fontAlgn="base">
              <a:spcBef>
                <a:spcPct val="0"/>
              </a:spcBef>
              <a:spcAft>
                <a:spcPct val="0"/>
              </a:spcAft>
              <a:defRPr sz="4400">
                <a:solidFill>
                  <a:schemeClr val="tx2"/>
                </a:solidFill>
                <a:latin typeface="Arial" charset="0"/>
                <a:ea typeface="ＭＳ Ｐゴシック" charset="0"/>
              </a:defRPr>
            </a:lvl6pPr>
            <a:lvl7pPr marL="914400" algn="ctr" rtl="0" fontAlgn="base">
              <a:spcBef>
                <a:spcPct val="0"/>
              </a:spcBef>
              <a:spcAft>
                <a:spcPct val="0"/>
              </a:spcAft>
              <a:defRPr sz="4400">
                <a:solidFill>
                  <a:schemeClr val="tx2"/>
                </a:solidFill>
                <a:latin typeface="Arial" charset="0"/>
                <a:ea typeface="ＭＳ Ｐゴシック" charset="0"/>
              </a:defRPr>
            </a:lvl7pPr>
            <a:lvl8pPr marL="1371600" algn="ctr" rtl="0" fontAlgn="base">
              <a:spcBef>
                <a:spcPct val="0"/>
              </a:spcBef>
              <a:spcAft>
                <a:spcPct val="0"/>
              </a:spcAft>
              <a:defRPr sz="4400">
                <a:solidFill>
                  <a:schemeClr val="tx2"/>
                </a:solidFill>
                <a:latin typeface="Arial" charset="0"/>
                <a:ea typeface="ＭＳ Ｐゴシック" charset="0"/>
              </a:defRPr>
            </a:lvl8pPr>
            <a:lvl9pPr marL="1828800" algn="ctr" rtl="0" fontAlgn="base">
              <a:spcBef>
                <a:spcPct val="0"/>
              </a:spcBef>
              <a:spcAft>
                <a:spcPct val="0"/>
              </a:spcAft>
              <a:defRPr sz="4400">
                <a:solidFill>
                  <a:schemeClr val="tx2"/>
                </a:solidFill>
                <a:latin typeface="Arial" charset="0"/>
                <a:ea typeface="ＭＳ Ｐゴシック" charset="0"/>
              </a:defRPr>
            </a:lvl9pPr>
          </a:lstStyle>
          <a:p>
            <a:pPr eaLnBrk="1" hangingPunct="1">
              <a:defRPr/>
            </a:pPr>
            <a:r>
              <a:rPr lang="en-US" altLang="en-US" sz="4800" b="1" kern="0"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Arial Rounded MT Bold" panose="020F0704030504030204" pitchFamily="34" charset="0"/>
              </a:rPr>
              <a:t>4. YOU CAN’T GIVE ENOUGH</a:t>
            </a:r>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TextBox 6"/>
          <p:cNvSpPr txBox="1">
            <a:spLocks noChangeArrowheads="1"/>
          </p:cNvSpPr>
          <p:nvPr/>
        </p:nvSpPr>
        <p:spPr bwMode="auto">
          <a:xfrm>
            <a:off x="104775" y="744538"/>
            <a:ext cx="899160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eaLnBrk="1" hangingPunct="1">
              <a:spcBef>
                <a:spcPct val="0"/>
              </a:spcBef>
              <a:buFontTx/>
              <a:buNone/>
            </a:pPr>
            <a:r>
              <a:rPr lang="en-US" altLang="en-US">
                <a:solidFill>
                  <a:schemeClr val="bg1"/>
                </a:solidFill>
              </a:rPr>
              <a:t>"</a:t>
            </a:r>
            <a:r>
              <a:rPr lang="en-US" altLang="en-US" sz="2800">
                <a:solidFill>
                  <a:schemeClr val="bg1"/>
                </a:solidFill>
              </a:rPr>
              <a:t>Woe to you, scribes and Pharisees, hypocrites! For you pay tithe of mint and anise and cummin, and have neglected the weightier matters of the law: justice, mercy, and faith. These you ought to have done, without leaving the others undone.”              </a:t>
            </a:r>
            <a:r>
              <a:rPr lang="en-US" altLang="en-US" sz="2800">
                <a:solidFill>
                  <a:srgbClr val="FFFF00"/>
                </a:solidFill>
              </a:rPr>
              <a:t>Matt. 23:23</a:t>
            </a:r>
          </a:p>
        </p:txBody>
      </p:sp>
      <p:pic>
        <p:nvPicPr>
          <p:cNvPr id="16387" name="Picture 4" descr="http://www.keyway.ca/jpg/spices.jpg"/>
          <p:cNvPicPr>
            <a:picLocks noChangeAspect="1" noChangeArrowheads="1"/>
          </p:cNvPicPr>
          <p:nvPr/>
        </p:nvPicPr>
        <p:blipFill>
          <a:blip r:embed="rId3">
            <a:extLst>
              <a:ext uri="{28A0092B-C50C-407E-A947-70E740481C1C}">
                <a14:useLocalDpi xmlns:a14="http://schemas.microsoft.com/office/drawing/2010/main" val="0"/>
              </a:ext>
            </a:extLst>
          </a:blip>
          <a:srcRect b="4988"/>
          <a:stretch>
            <a:fillRect/>
          </a:stretch>
        </p:blipFill>
        <p:spPr bwMode="auto">
          <a:xfrm>
            <a:off x="1171575" y="3259138"/>
            <a:ext cx="2438400" cy="361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5895688" y="3487770"/>
            <a:ext cx="2614819" cy="923330"/>
          </a:xfrm>
          <a:prstGeom prst="rect">
            <a:avLst/>
          </a:prstGeom>
          <a:noFill/>
        </p:spPr>
        <p:txBody>
          <a:bodyPr wrap="none">
            <a:spAutoFit/>
          </a:bodyPr>
          <a:lstStyle/>
          <a:p>
            <a:pPr algn="ctr">
              <a:defRPr/>
            </a:pPr>
            <a:r>
              <a:rPr lang="en-US" sz="5400"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Justice</a:t>
            </a:r>
            <a:endParaRPr lang="en-US" sz="54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ndParaRPr>
          </a:p>
        </p:txBody>
      </p:sp>
      <p:sp>
        <p:nvSpPr>
          <p:cNvPr id="5" name="Rectangle 4"/>
          <p:cNvSpPr/>
          <p:nvPr/>
        </p:nvSpPr>
        <p:spPr>
          <a:xfrm>
            <a:off x="5895688" y="4432111"/>
            <a:ext cx="2185215" cy="923330"/>
          </a:xfrm>
          <a:prstGeom prst="rect">
            <a:avLst/>
          </a:prstGeom>
          <a:noFill/>
        </p:spPr>
        <p:txBody>
          <a:bodyPr wrap="none">
            <a:spAutoFit/>
          </a:bodyPr>
          <a:lstStyle/>
          <a:p>
            <a:pPr algn="ctr">
              <a:defRPr/>
            </a:pPr>
            <a:r>
              <a:rPr lang="en-US" sz="5400"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Mercy</a:t>
            </a:r>
            <a:endParaRPr lang="en-US" sz="54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ndParaRPr>
          </a:p>
        </p:txBody>
      </p:sp>
      <p:sp>
        <p:nvSpPr>
          <p:cNvPr id="6" name="Rectangle 5"/>
          <p:cNvSpPr/>
          <p:nvPr/>
        </p:nvSpPr>
        <p:spPr>
          <a:xfrm>
            <a:off x="5895688" y="5376453"/>
            <a:ext cx="1838965" cy="923330"/>
          </a:xfrm>
          <a:prstGeom prst="rect">
            <a:avLst/>
          </a:prstGeom>
          <a:noFill/>
        </p:spPr>
        <p:txBody>
          <a:bodyPr wrap="none">
            <a:spAutoFit/>
          </a:bodyPr>
          <a:lstStyle/>
          <a:p>
            <a:pPr algn="ctr">
              <a:defRPr/>
            </a:pPr>
            <a:r>
              <a:rPr lang="en-US" sz="5400"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Faith</a:t>
            </a:r>
            <a:endParaRPr lang="en-US" sz="54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ndParaRPr>
          </a:p>
        </p:txBody>
      </p:sp>
      <p:cxnSp>
        <p:nvCxnSpPr>
          <p:cNvPr id="8" name="Straight Connector 7"/>
          <p:cNvCxnSpPr/>
          <p:nvPr/>
        </p:nvCxnSpPr>
        <p:spPr bwMode="auto">
          <a:xfrm>
            <a:off x="1552575" y="1735138"/>
            <a:ext cx="5486400" cy="0"/>
          </a:xfrm>
          <a:prstGeom prst="line">
            <a:avLst/>
          </a:prstGeom>
          <a:ln w="57150">
            <a:solidFill>
              <a:srgbClr val="FFFF00"/>
            </a:solidFill>
            <a:headEnd type="none" w="med" len="med"/>
            <a:tailEnd type="none" w="med" len="med"/>
          </a:ln>
          <a:extLst/>
        </p:spPr>
        <p:style>
          <a:lnRef idx="1">
            <a:schemeClr val="dk1"/>
          </a:lnRef>
          <a:fillRef idx="0">
            <a:schemeClr val="dk1"/>
          </a:fillRef>
          <a:effectRef idx="0">
            <a:schemeClr val="dk1"/>
          </a:effectRef>
          <a:fontRef idx="minor">
            <a:schemeClr val="tx1"/>
          </a:fontRef>
        </p:style>
      </p:cxnSp>
      <p:pic>
        <p:nvPicPr>
          <p:cNvPr id="16392" name="Picture 10" descr="http://www.usmint.gov/images/mint_programs/circulatingCoins/Penny-obverse.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62375" y="3716338"/>
            <a:ext cx="1787525" cy="176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itle 1"/>
          <p:cNvSpPr txBox="1">
            <a:spLocks/>
          </p:cNvSpPr>
          <p:nvPr/>
        </p:nvSpPr>
        <p:spPr bwMode="auto">
          <a:xfrm>
            <a:off x="152400" y="1"/>
            <a:ext cx="8991600" cy="838200"/>
          </a:xfrm>
          <a:prstGeom prst="rect">
            <a:avLst/>
          </a:prstGeom>
          <a:noFill/>
          <a:ln>
            <a:noFill/>
          </a:ln>
          <a:extLst/>
        </p:spPr>
        <p:txBody>
          <a:bodyPr anchor="ctr"/>
          <a:lstStyle>
            <a:lvl1pPr algn="ctr" rtl="0" eaLnBrk="0" fontAlgn="base" hangingPunct="0">
              <a:spcBef>
                <a:spcPct val="0"/>
              </a:spcBef>
              <a:spcAft>
                <a:spcPct val="0"/>
              </a:spcAft>
              <a:defRPr sz="4400">
                <a:solidFill>
                  <a:schemeClr val="tx2"/>
                </a:solidFill>
                <a:latin typeface="+mj-lt"/>
                <a:ea typeface="+mj-ea"/>
                <a:cs typeface="ＭＳ Ｐゴシック" charset="0"/>
              </a:defRPr>
            </a:lvl1pPr>
            <a:lvl2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2pPr>
            <a:lvl3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3pPr>
            <a:lvl4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4pPr>
            <a:lvl5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5pPr>
            <a:lvl6pPr marL="457200" algn="ctr" rtl="0" fontAlgn="base">
              <a:spcBef>
                <a:spcPct val="0"/>
              </a:spcBef>
              <a:spcAft>
                <a:spcPct val="0"/>
              </a:spcAft>
              <a:defRPr sz="4400">
                <a:solidFill>
                  <a:schemeClr val="tx2"/>
                </a:solidFill>
                <a:latin typeface="Arial" charset="0"/>
                <a:ea typeface="ＭＳ Ｐゴシック" charset="0"/>
              </a:defRPr>
            </a:lvl6pPr>
            <a:lvl7pPr marL="914400" algn="ctr" rtl="0" fontAlgn="base">
              <a:spcBef>
                <a:spcPct val="0"/>
              </a:spcBef>
              <a:spcAft>
                <a:spcPct val="0"/>
              </a:spcAft>
              <a:defRPr sz="4400">
                <a:solidFill>
                  <a:schemeClr val="tx2"/>
                </a:solidFill>
                <a:latin typeface="Arial" charset="0"/>
                <a:ea typeface="ＭＳ Ｐゴシック" charset="0"/>
              </a:defRPr>
            </a:lvl7pPr>
            <a:lvl8pPr marL="1371600" algn="ctr" rtl="0" fontAlgn="base">
              <a:spcBef>
                <a:spcPct val="0"/>
              </a:spcBef>
              <a:spcAft>
                <a:spcPct val="0"/>
              </a:spcAft>
              <a:defRPr sz="4400">
                <a:solidFill>
                  <a:schemeClr val="tx2"/>
                </a:solidFill>
                <a:latin typeface="Arial" charset="0"/>
                <a:ea typeface="ＭＳ Ｐゴシック" charset="0"/>
              </a:defRPr>
            </a:lvl8pPr>
            <a:lvl9pPr marL="1828800" algn="ctr" rtl="0" fontAlgn="base">
              <a:spcBef>
                <a:spcPct val="0"/>
              </a:spcBef>
              <a:spcAft>
                <a:spcPct val="0"/>
              </a:spcAft>
              <a:defRPr sz="4400">
                <a:solidFill>
                  <a:schemeClr val="tx2"/>
                </a:solidFill>
                <a:latin typeface="Arial" charset="0"/>
                <a:ea typeface="ＭＳ Ｐゴシック" charset="0"/>
              </a:defRPr>
            </a:lvl9pPr>
          </a:lstStyle>
          <a:p>
            <a:pPr eaLnBrk="1" hangingPunct="1">
              <a:defRPr/>
            </a:pPr>
            <a:r>
              <a:rPr lang="en-US" altLang="en-US" sz="4800" b="1" kern="0"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Arial Rounded MT Bold" panose="020F0704030504030204" pitchFamily="34" charset="0"/>
              </a:rPr>
              <a:t>4. YOU CAN’T GIVE ENOUGH</a:t>
            </a:r>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0" name="TextBox 2"/>
          <p:cNvSpPr txBox="1">
            <a:spLocks noChangeArrowheads="1"/>
          </p:cNvSpPr>
          <p:nvPr/>
        </p:nvSpPr>
        <p:spPr bwMode="auto">
          <a:xfrm>
            <a:off x="152400" y="1447800"/>
            <a:ext cx="8839200" cy="3786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nSpc>
                <a:spcPct val="150000"/>
              </a:lnSpc>
              <a:spcBef>
                <a:spcPct val="0"/>
              </a:spcBef>
              <a:buFont typeface="Wingdings" pitchFamily="2" charset="2"/>
              <a:buChar char="Ø"/>
            </a:pPr>
            <a:r>
              <a:rPr lang="en-US" altLang="en-US">
                <a:solidFill>
                  <a:schemeClr val="bg1"/>
                </a:solidFill>
              </a:rPr>
              <a:t>“Everyone else is doing it”</a:t>
            </a:r>
          </a:p>
          <a:p>
            <a:pPr>
              <a:lnSpc>
                <a:spcPct val="150000"/>
              </a:lnSpc>
              <a:spcBef>
                <a:spcPct val="0"/>
              </a:spcBef>
              <a:buFont typeface="Wingdings" pitchFamily="2" charset="2"/>
              <a:buChar char="Ø"/>
            </a:pPr>
            <a:r>
              <a:rPr lang="en-US" altLang="en-US">
                <a:solidFill>
                  <a:schemeClr val="bg1"/>
                </a:solidFill>
              </a:rPr>
              <a:t>“So and so is doing something worse”</a:t>
            </a:r>
          </a:p>
          <a:p>
            <a:pPr>
              <a:lnSpc>
                <a:spcPct val="150000"/>
              </a:lnSpc>
              <a:spcBef>
                <a:spcPct val="0"/>
              </a:spcBef>
              <a:buFont typeface="Wingdings" pitchFamily="2" charset="2"/>
              <a:buChar char="Ø"/>
            </a:pPr>
            <a:r>
              <a:rPr lang="en-US" altLang="en-US">
                <a:solidFill>
                  <a:schemeClr val="bg1"/>
                </a:solidFill>
              </a:rPr>
              <a:t>“God wants me to be happy”</a:t>
            </a:r>
          </a:p>
          <a:p>
            <a:pPr>
              <a:lnSpc>
                <a:spcPct val="150000"/>
              </a:lnSpc>
              <a:spcBef>
                <a:spcPct val="0"/>
              </a:spcBef>
              <a:buFont typeface="Wingdings" pitchFamily="2" charset="2"/>
              <a:buChar char="Ø"/>
            </a:pPr>
            <a:r>
              <a:rPr lang="en-US" altLang="en-US">
                <a:solidFill>
                  <a:schemeClr val="bg1"/>
                </a:solidFill>
              </a:rPr>
              <a:t>“God loves me and I know He understands”</a:t>
            </a:r>
          </a:p>
          <a:p>
            <a:pPr>
              <a:lnSpc>
                <a:spcPct val="150000"/>
              </a:lnSpc>
              <a:spcBef>
                <a:spcPct val="0"/>
              </a:spcBef>
              <a:buFont typeface="Wingdings" pitchFamily="2" charset="2"/>
              <a:buChar char="Ø"/>
            </a:pPr>
            <a:r>
              <a:rPr lang="en-US" altLang="en-US">
                <a:solidFill>
                  <a:schemeClr val="bg1"/>
                </a:solidFill>
              </a:rPr>
              <a:t>“I’m just going to sow my wild oats”</a:t>
            </a:r>
          </a:p>
        </p:txBody>
      </p:sp>
      <p:sp>
        <p:nvSpPr>
          <p:cNvPr id="4" name="Title 1"/>
          <p:cNvSpPr txBox="1">
            <a:spLocks/>
          </p:cNvSpPr>
          <p:nvPr/>
        </p:nvSpPr>
        <p:spPr bwMode="auto">
          <a:xfrm>
            <a:off x="152400" y="1"/>
            <a:ext cx="8991600" cy="838200"/>
          </a:xfrm>
          <a:prstGeom prst="rect">
            <a:avLst/>
          </a:prstGeom>
          <a:noFill/>
          <a:ln>
            <a:noFill/>
          </a:ln>
          <a:extLst/>
        </p:spPr>
        <p:txBody>
          <a:bodyPr anchor="ctr"/>
          <a:lstStyle>
            <a:lvl1pPr algn="ctr" rtl="0" eaLnBrk="0" fontAlgn="base" hangingPunct="0">
              <a:spcBef>
                <a:spcPct val="0"/>
              </a:spcBef>
              <a:spcAft>
                <a:spcPct val="0"/>
              </a:spcAft>
              <a:defRPr sz="4400">
                <a:solidFill>
                  <a:schemeClr val="tx2"/>
                </a:solidFill>
                <a:latin typeface="+mj-lt"/>
                <a:ea typeface="+mj-ea"/>
                <a:cs typeface="ＭＳ Ｐゴシック" charset="0"/>
              </a:defRPr>
            </a:lvl1pPr>
            <a:lvl2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2pPr>
            <a:lvl3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3pPr>
            <a:lvl4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4pPr>
            <a:lvl5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5pPr>
            <a:lvl6pPr marL="457200" algn="ctr" rtl="0" fontAlgn="base">
              <a:spcBef>
                <a:spcPct val="0"/>
              </a:spcBef>
              <a:spcAft>
                <a:spcPct val="0"/>
              </a:spcAft>
              <a:defRPr sz="4400">
                <a:solidFill>
                  <a:schemeClr val="tx2"/>
                </a:solidFill>
                <a:latin typeface="Arial" charset="0"/>
                <a:ea typeface="ＭＳ Ｐゴシック" charset="0"/>
              </a:defRPr>
            </a:lvl6pPr>
            <a:lvl7pPr marL="914400" algn="ctr" rtl="0" fontAlgn="base">
              <a:spcBef>
                <a:spcPct val="0"/>
              </a:spcBef>
              <a:spcAft>
                <a:spcPct val="0"/>
              </a:spcAft>
              <a:defRPr sz="4400">
                <a:solidFill>
                  <a:schemeClr val="tx2"/>
                </a:solidFill>
                <a:latin typeface="Arial" charset="0"/>
                <a:ea typeface="ＭＳ Ｐゴシック" charset="0"/>
              </a:defRPr>
            </a:lvl7pPr>
            <a:lvl8pPr marL="1371600" algn="ctr" rtl="0" fontAlgn="base">
              <a:spcBef>
                <a:spcPct val="0"/>
              </a:spcBef>
              <a:spcAft>
                <a:spcPct val="0"/>
              </a:spcAft>
              <a:defRPr sz="4400">
                <a:solidFill>
                  <a:schemeClr val="tx2"/>
                </a:solidFill>
                <a:latin typeface="Arial" charset="0"/>
                <a:ea typeface="ＭＳ Ｐゴシック" charset="0"/>
              </a:defRPr>
            </a:lvl8pPr>
            <a:lvl9pPr marL="1828800" algn="ctr" rtl="0" fontAlgn="base">
              <a:spcBef>
                <a:spcPct val="0"/>
              </a:spcBef>
              <a:spcAft>
                <a:spcPct val="0"/>
              </a:spcAft>
              <a:defRPr sz="4400">
                <a:solidFill>
                  <a:schemeClr val="tx2"/>
                </a:solidFill>
                <a:latin typeface="Arial" charset="0"/>
                <a:ea typeface="ＭＳ Ｐゴシック" charset="0"/>
              </a:defRPr>
            </a:lvl9pPr>
          </a:lstStyle>
          <a:p>
            <a:pPr eaLnBrk="1" hangingPunct="1">
              <a:defRPr/>
            </a:pPr>
            <a:r>
              <a:rPr lang="en-US" altLang="en-US" b="1" kern="0"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Arial Rounded MT Bold" panose="020F0704030504030204" pitchFamily="34" charset="0"/>
              </a:rPr>
              <a:t>5</a:t>
            </a:r>
            <a:r>
              <a:rPr lang="en-US" altLang="en-US" b="1" kern="0"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Arial Rounded MT Bold" panose="020F0704030504030204" pitchFamily="34" charset="0"/>
              </a:rPr>
              <a:t>. YOU CAN’T RATIONALIZE ENOUGH</a:t>
            </a:r>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990596" y="853441"/>
            <a:ext cx="404149" cy="2819400"/>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10800000" scaled="1"/>
            <a:tileRect/>
          </a:gradFill>
          <a:ln w="9525" cap="flat" cmpd="sng" algn="ctr">
            <a:noFill/>
            <a:prstDash val="solid"/>
            <a:round/>
            <a:headEnd type="none" w="med" len="med"/>
            <a:tailEnd type="none" w="med" len="med"/>
          </a:ln>
          <a:effectLst>
            <a:softEdge rad="63500"/>
          </a:effectLst>
          <a:extLst/>
        </p:spPr>
        <p:txBody>
          <a:bodyPr/>
          <a:lstStyle/>
          <a:p>
            <a:pPr eaLnBrk="1" hangingPunct="1">
              <a:defRPr/>
            </a:pPr>
            <a:endParaRPr lang="en-US">
              <a:solidFill>
                <a:srgbClr val="000000"/>
              </a:solidFill>
              <a:ea typeface="ＭＳ Ｐゴシック" charset="0"/>
            </a:endParaRPr>
          </a:p>
        </p:txBody>
      </p:sp>
      <p:sp>
        <p:nvSpPr>
          <p:cNvPr id="5" name="Title 1"/>
          <p:cNvSpPr txBox="1">
            <a:spLocks/>
          </p:cNvSpPr>
          <p:nvPr/>
        </p:nvSpPr>
        <p:spPr bwMode="auto">
          <a:xfrm>
            <a:off x="152400" y="1"/>
            <a:ext cx="8991600" cy="838200"/>
          </a:xfrm>
          <a:prstGeom prst="rect">
            <a:avLst/>
          </a:prstGeom>
          <a:noFill/>
          <a:ln>
            <a:noFill/>
          </a:ln>
          <a:extLst/>
        </p:spPr>
        <p:txBody>
          <a:bodyPr anchor="ctr"/>
          <a:lstStyle>
            <a:lvl1pPr algn="ctr" rtl="0" eaLnBrk="0" fontAlgn="base" hangingPunct="0">
              <a:spcBef>
                <a:spcPct val="0"/>
              </a:spcBef>
              <a:spcAft>
                <a:spcPct val="0"/>
              </a:spcAft>
              <a:defRPr sz="4400">
                <a:solidFill>
                  <a:schemeClr val="tx2"/>
                </a:solidFill>
                <a:latin typeface="+mj-lt"/>
                <a:ea typeface="+mj-ea"/>
                <a:cs typeface="ＭＳ Ｐゴシック" charset="0"/>
              </a:defRPr>
            </a:lvl1pPr>
            <a:lvl2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2pPr>
            <a:lvl3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3pPr>
            <a:lvl4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4pPr>
            <a:lvl5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5pPr>
            <a:lvl6pPr marL="457200" algn="ctr" rtl="0" fontAlgn="base">
              <a:spcBef>
                <a:spcPct val="0"/>
              </a:spcBef>
              <a:spcAft>
                <a:spcPct val="0"/>
              </a:spcAft>
              <a:defRPr sz="4400">
                <a:solidFill>
                  <a:schemeClr val="tx2"/>
                </a:solidFill>
                <a:latin typeface="Arial" charset="0"/>
                <a:ea typeface="ＭＳ Ｐゴシック" charset="0"/>
              </a:defRPr>
            </a:lvl6pPr>
            <a:lvl7pPr marL="914400" algn="ctr" rtl="0" fontAlgn="base">
              <a:spcBef>
                <a:spcPct val="0"/>
              </a:spcBef>
              <a:spcAft>
                <a:spcPct val="0"/>
              </a:spcAft>
              <a:defRPr sz="4400">
                <a:solidFill>
                  <a:schemeClr val="tx2"/>
                </a:solidFill>
                <a:latin typeface="Arial" charset="0"/>
                <a:ea typeface="ＭＳ Ｐゴシック" charset="0"/>
              </a:defRPr>
            </a:lvl7pPr>
            <a:lvl8pPr marL="1371600" algn="ctr" rtl="0" fontAlgn="base">
              <a:spcBef>
                <a:spcPct val="0"/>
              </a:spcBef>
              <a:spcAft>
                <a:spcPct val="0"/>
              </a:spcAft>
              <a:defRPr sz="4400">
                <a:solidFill>
                  <a:schemeClr val="tx2"/>
                </a:solidFill>
                <a:latin typeface="Arial" charset="0"/>
                <a:ea typeface="ＭＳ Ｐゴシック" charset="0"/>
              </a:defRPr>
            </a:lvl8pPr>
            <a:lvl9pPr marL="1828800" algn="ctr" rtl="0" fontAlgn="base">
              <a:spcBef>
                <a:spcPct val="0"/>
              </a:spcBef>
              <a:spcAft>
                <a:spcPct val="0"/>
              </a:spcAft>
              <a:defRPr sz="4400">
                <a:solidFill>
                  <a:schemeClr val="tx2"/>
                </a:solidFill>
                <a:latin typeface="Arial" charset="0"/>
                <a:ea typeface="ＭＳ Ｐゴシック" charset="0"/>
              </a:defRPr>
            </a:lvl9pPr>
          </a:lstStyle>
          <a:p>
            <a:pPr eaLnBrk="1" hangingPunct="1">
              <a:defRPr/>
            </a:pPr>
            <a:r>
              <a:rPr lang="en-US" altLang="en-US" b="1" kern="0"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Arial Rounded MT Bold" panose="020F0704030504030204" pitchFamily="34" charset="0"/>
              </a:rPr>
              <a:t>5</a:t>
            </a:r>
            <a:r>
              <a:rPr lang="en-US" altLang="en-US" b="1" kern="0"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Arial Rounded MT Bold" panose="020F0704030504030204" pitchFamily="34" charset="0"/>
              </a:rPr>
              <a:t>. YOU CAN’T RATIONALIZE ENOUGH</a:t>
            </a:r>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3999" cy="2585323"/>
          </a:xfrm>
          <a:prstGeom prst="rect">
            <a:avLst/>
          </a:prstGeom>
          <a:noFill/>
        </p:spPr>
        <p:txBody>
          <a:bodyPr>
            <a:spAutoFit/>
          </a:bodyPr>
          <a:lstStyle/>
          <a:p>
            <a:pPr algn="ctr">
              <a:defRPr/>
            </a:pPr>
            <a:r>
              <a:rPr lang="en-US" sz="5400" b="1" spc="50" dirty="0">
                <a:ln w="19050" cmpd="sng">
                  <a:solidFill>
                    <a:srgbClr val="7030A0"/>
                  </a:solidFill>
                  <a:prstDash val="solid"/>
                </a:ln>
                <a:solidFill>
                  <a:schemeClr val="accent6">
                    <a:tint val="1000"/>
                  </a:schemeClr>
                </a:solidFill>
                <a:effectLst>
                  <a:glow rad="53100">
                    <a:schemeClr val="accent6">
                      <a:satMod val="180000"/>
                      <a:alpha val="30000"/>
                    </a:schemeClr>
                  </a:glow>
                </a:effectLst>
              </a:rPr>
              <a:t>Don’t try to substitute</a:t>
            </a:r>
          </a:p>
          <a:p>
            <a:pPr algn="ctr">
              <a:defRPr/>
            </a:pPr>
            <a:r>
              <a:rPr lang="en-US" sz="5400" b="1" spc="50" dirty="0">
                <a:ln w="19050" cmpd="sng">
                  <a:solidFill>
                    <a:srgbClr val="7030A0"/>
                  </a:solidFill>
                  <a:prstDash val="solid"/>
                </a:ln>
                <a:solidFill>
                  <a:schemeClr val="accent6">
                    <a:tint val="1000"/>
                  </a:schemeClr>
                </a:solidFill>
                <a:effectLst>
                  <a:glow rad="53100">
                    <a:schemeClr val="accent6">
                      <a:satMod val="180000"/>
                      <a:alpha val="30000"/>
                    </a:schemeClr>
                  </a:glow>
                </a:effectLst>
              </a:rPr>
              <a:t>other things for what</a:t>
            </a:r>
          </a:p>
          <a:p>
            <a:pPr algn="ctr">
              <a:defRPr/>
            </a:pPr>
            <a:r>
              <a:rPr lang="en-US" sz="5400" b="1" spc="50" dirty="0">
                <a:ln w="19050" cmpd="sng">
                  <a:solidFill>
                    <a:srgbClr val="7030A0"/>
                  </a:solidFill>
                  <a:prstDash val="solid"/>
                </a:ln>
                <a:solidFill>
                  <a:schemeClr val="accent6">
                    <a:tint val="1000"/>
                  </a:schemeClr>
                </a:solidFill>
                <a:effectLst>
                  <a:glow rad="53100">
                    <a:schemeClr val="accent6">
                      <a:satMod val="180000"/>
                      <a:alpha val="30000"/>
                    </a:schemeClr>
                  </a:glow>
                </a:effectLst>
              </a:rPr>
              <a:t>God wants</a:t>
            </a:r>
            <a:r>
              <a:rPr lang="en-US" sz="54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a:t>
            </a:r>
          </a:p>
        </p:txBody>
      </p:sp>
      <p:sp>
        <p:nvSpPr>
          <p:cNvPr id="19459" name="TextBox 2"/>
          <p:cNvSpPr txBox="1">
            <a:spLocks noChangeArrowheads="1"/>
          </p:cNvSpPr>
          <p:nvPr/>
        </p:nvSpPr>
        <p:spPr bwMode="auto">
          <a:xfrm>
            <a:off x="268288" y="2971800"/>
            <a:ext cx="8610600"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spcBef>
                <a:spcPct val="0"/>
              </a:spcBef>
              <a:buFontTx/>
              <a:buNone/>
            </a:pPr>
            <a:r>
              <a:rPr lang="en-US" altLang="en-US" sz="2800">
                <a:solidFill>
                  <a:schemeClr val="bg1"/>
                </a:solidFill>
              </a:rPr>
              <a:t>“What shall we say then? Shall we continue in sin, that grace may abound?  God forbid. How shall we, that are dead to sin, live any longer therein?”  									</a:t>
            </a:r>
            <a:r>
              <a:rPr lang="en-US" altLang="en-US" sz="2800" b="1">
                <a:solidFill>
                  <a:srgbClr val="FFFF00"/>
                </a:solidFill>
              </a:rPr>
              <a:t>Rom. 6:1-2</a:t>
            </a:r>
          </a:p>
        </p:txBody>
      </p:sp>
      <p:sp>
        <p:nvSpPr>
          <p:cNvPr id="19460" name="WordArt 3"/>
          <p:cNvSpPr>
            <a:spLocks noChangeArrowheads="1" noChangeShapeType="1" noTextEdit="1"/>
          </p:cNvSpPr>
          <p:nvPr/>
        </p:nvSpPr>
        <p:spPr bwMode="auto">
          <a:xfrm>
            <a:off x="457200" y="5838825"/>
            <a:ext cx="8458200" cy="914400"/>
          </a:xfrm>
          <a:prstGeom prst="rect">
            <a:avLst/>
          </a:prstGeom>
        </p:spPr>
        <p:txBody>
          <a:bodyPr wrap="none" fromWordArt="1">
            <a:prstTxWarp prst="textPlain">
              <a:avLst>
                <a:gd name="adj" fmla="val 49764"/>
              </a:avLst>
            </a:prstTxWarp>
            <a:scene3d>
              <a:camera prst="legacyObliqueTopLeft"/>
              <a:lightRig rig="legacyNormal3" dir="l"/>
            </a:scene3d>
            <a:sp3d extrusionH="201600" prstMaterial="legacyMatte">
              <a:extrusionClr>
                <a:srgbClr val="FFFFFF"/>
              </a:extrusionClr>
            </a:sp3d>
          </a:bodyPr>
          <a:lstStyle/>
          <a:p>
            <a:pPr algn="ctr"/>
            <a:r>
              <a:rPr lang="en-US" sz="16600" b="1" kern="10">
                <a:ln w="9525">
                  <a:round/>
                  <a:headEnd/>
                  <a:tailEnd/>
                </a:ln>
                <a:solidFill>
                  <a:srgbClr val="00FFFF"/>
                </a:solidFill>
                <a:latin typeface="SF Collegiate Solid"/>
              </a:rPr>
              <a:t>Repent of your sins </a:t>
            </a:r>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2" name="WordArt 3"/>
          <p:cNvSpPr>
            <a:spLocks noChangeArrowheads="1" noChangeShapeType="1" noTextEdit="1"/>
          </p:cNvSpPr>
          <p:nvPr/>
        </p:nvSpPr>
        <p:spPr bwMode="auto">
          <a:xfrm>
            <a:off x="304800" y="381000"/>
            <a:ext cx="8458200" cy="914400"/>
          </a:xfrm>
          <a:prstGeom prst="rect">
            <a:avLst/>
          </a:prstGeom>
        </p:spPr>
        <p:txBody>
          <a:bodyPr wrap="none" fromWordArt="1">
            <a:prstTxWarp prst="textPlain">
              <a:avLst>
                <a:gd name="adj" fmla="val 49764"/>
              </a:avLst>
            </a:prstTxWarp>
            <a:scene3d>
              <a:camera prst="legacyObliqueTopLeft"/>
              <a:lightRig rig="legacyNormal3" dir="l"/>
            </a:scene3d>
            <a:sp3d extrusionH="201600" prstMaterial="legacyMatte">
              <a:extrusionClr>
                <a:srgbClr val="FFFFFF"/>
              </a:extrusionClr>
            </a:sp3d>
          </a:bodyPr>
          <a:lstStyle/>
          <a:p>
            <a:pPr algn="ctr"/>
            <a:r>
              <a:rPr lang="en-US" sz="16600" b="1" kern="10">
                <a:ln w="9525">
                  <a:round/>
                  <a:headEnd/>
                  <a:tailEnd/>
                </a:ln>
                <a:solidFill>
                  <a:srgbClr val="FFFF00"/>
                </a:solidFill>
                <a:latin typeface="SF Collegiate Solid"/>
              </a:rPr>
              <a:t>Live Righteously</a:t>
            </a:r>
          </a:p>
        </p:txBody>
      </p:sp>
      <p:sp>
        <p:nvSpPr>
          <p:cNvPr id="20483" name="TextBox 3"/>
          <p:cNvSpPr txBox="1">
            <a:spLocks noChangeArrowheads="1"/>
          </p:cNvSpPr>
          <p:nvPr/>
        </p:nvSpPr>
        <p:spPr bwMode="auto">
          <a:xfrm>
            <a:off x="0" y="2286000"/>
            <a:ext cx="8991600"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spcBef>
                <a:spcPct val="0"/>
              </a:spcBef>
              <a:buFontTx/>
              <a:buNone/>
            </a:pPr>
            <a:r>
              <a:rPr lang="en-US" altLang="en-US" sz="3600">
                <a:solidFill>
                  <a:schemeClr val="bg1"/>
                </a:solidFill>
              </a:rPr>
              <a:t>For the grace of God that brings salvation has appeared to all men, teaching us that, denying ungodliness and worldly lusts, we should live soberly, righteously, and godly in the present age.  												</a:t>
            </a:r>
            <a:r>
              <a:rPr lang="en-US" altLang="en-US" sz="3600">
                <a:solidFill>
                  <a:srgbClr val="FFFF00"/>
                </a:solidFill>
              </a:rPr>
              <a:t>Tit. 2:11-12</a:t>
            </a:r>
          </a:p>
        </p:txBody>
      </p:sp>
      <p:cxnSp>
        <p:nvCxnSpPr>
          <p:cNvPr id="4" name="Straight Connector 3"/>
          <p:cNvCxnSpPr/>
          <p:nvPr/>
        </p:nvCxnSpPr>
        <p:spPr bwMode="auto">
          <a:xfrm>
            <a:off x="0" y="4572000"/>
            <a:ext cx="8534400" cy="0"/>
          </a:xfrm>
          <a:prstGeom prst="line">
            <a:avLst/>
          </a:prstGeom>
          <a:ln w="57150">
            <a:solidFill>
              <a:srgbClr val="FFFF00"/>
            </a:solidFill>
            <a:headEnd type="none" w="med" len="med"/>
            <a:tailEnd type="none" w="med" len="med"/>
          </a:ln>
          <a:extLst/>
        </p:spPr>
        <p:style>
          <a:lnRef idx="1">
            <a:schemeClr val="dk1"/>
          </a:lnRef>
          <a:fillRef idx="0">
            <a:schemeClr val="dk1"/>
          </a:fillRef>
          <a:effectRef idx="0">
            <a:schemeClr val="dk1"/>
          </a:effectRef>
          <a:fontRef idx="minor">
            <a:schemeClr val="tx1"/>
          </a:fontRef>
        </p:style>
      </p:cxnSp>
      <p:cxnSp>
        <p:nvCxnSpPr>
          <p:cNvPr id="6" name="Straight Connector 5"/>
          <p:cNvCxnSpPr/>
          <p:nvPr/>
        </p:nvCxnSpPr>
        <p:spPr bwMode="auto">
          <a:xfrm>
            <a:off x="8018463" y="3957638"/>
            <a:ext cx="515937" cy="0"/>
          </a:xfrm>
          <a:prstGeom prst="line">
            <a:avLst/>
          </a:prstGeom>
          <a:ln w="57150">
            <a:solidFill>
              <a:srgbClr val="FFFF00"/>
            </a:solidFill>
            <a:headEnd type="none" w="med" len="med"/>
            <a:tailEnd type="none" w="med" len="med"/>
          </a:ln>
          <a:extLst/>
        </p:spPr>
        <p:style>
          <a:lnRef idx="1">
            <a:schemeClr val="dk1"/>
          </a:lnRef>
          <a:fillRef idx="0">
            <a:schemeClr val="dk1"/>
          </a:fillRef>
          <a:effectRef idx="0">
            <a:schemeClr val="dk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7170" name="Content Placeholder 4"/>
          <p:cNvSpPr>
            <a:spLocks noGrp="1"/>
          </p:cNvSpPr>
          <p:nvPr>
            <p:ph sz="half" idx="1"/>
          </p:nvPr>
        </p:nvSpPr>
        <p:spPr>
          <a:xfrm>
            <a:off x="-152400" y="0"/>
            <a:ext cx="4114800" cy="1676400"/>
          </a:xfrm>
        </p:spPr>
        <p:txBody>
          <a:bodyPr/>
          <a:lstStyle/>
          <a:p>
            <a:pPr algn="ctr" eaLnBrk="1" hangingPunct="1">
              <a:buFontTx/>
              <a:buNone/>
            </a:pPr>
            <a:r>
              <a:rPr lang="en-US" altLang="en-US" sz="3600" smtClean="0">
                <a:solidFill>
                  <a:schemeClr val="bg1"/>
                </a:solidFill>
                <a:latin typeface="Arial Black" pitchFamily="34" charset="0"/>
              </a:rPr>
              <a:t>GOOD DIET</a:t>
            </a:r>
          </a:p>
          <a:p>
            <a:pPr algn="ctr" eaLnBrk="1" hangingPunct="1">
              <a:buFontTx/>
              <a:buNone/>
            </a:pPr>
            <a:r>
              <a:rPr lang="en-US" altLang="en-US" sz="2400" smtClean="0"/>
              <a:t>_______________</a:t>
            </a:r>
          </a:p>
          <a:p>
            <a:pPr algn="ctr" eaLnBrk="1" hangingPunct="1">
              <a:buFontTx/>
              <a:buNone/>
            </a:pPr>
            <a:r>
              <a:rPr lang="en-US" altLang="en-US" sz="2400" smtClean="0"/>
              <a:t>_______________</a:t>
            </a:r>
          </a:p>
          <a:p>
            <a:pPr algn="ctr" eaLnBrk="1" hangingPunct="1">
              <a:buFontTx/>
              <a:buNone/>
            </a:pPr>
            <a:r>
              <a:rPr lang="en-US" altLang="en-US" sz="2400" smtClean="0"/>
              <a:t>_______________</a:t>
            </a:r>
          </a:p>
          <a:p>
            <a:pPr algn="ctr" eaLnBrk="1" hangingPunct="1">
              <a:buFontTx/>
              <a:buNone/>
            </a:pPr>
            <a:r>
              <a:rPr lang="en-US" altLang="en-US" sz="2400" smtClean="0"/>
              <a:t>_______________</a:t>
            </a:r>
          </a:p>
          <a:p>
            <a:pPr algn="ctr" eaLnBrk="1" hangingPunct="1">
              <a:buFontTx/>
              <a:buNone/>
            </a:pPr>
            <a:r>
              <a:rPr lang="en-US" altLang="en-US" sz="2400" smtClean="0"/>
              <a:t>_______________</a:t>
            </a:r>
          </a:p>
          <a:p>
            <a:pPr algn="ctr" eaLnBrk="1" hangingPunct="1">
              <a:buFontTx/>
              <a:buNone/>
            </a:pPr>
            <a:r>
              <a:rPr lang="en-US" altLang="en-US" sz="2400" smtClean="0"/>
              <a:t>_______________</a:t>
            </a:r>
          </a:p>
          <a:p>
            <a:pPr algn="ctr" eaLnBrk="1" hangingPunct="1">
              <a:buFontTx/>
              <a:buNone/>
            </a:pPr>
            <a:endParaRPr lang="en-US" altLang="en-US" sz="2400" smtClean="0"/>
          </a:p>
          <a:p>
            <a:pPr algn="ctr" eaLnBrk="1" hangingPunct="1">
              <a:buFontTx/>
              <a:buNone/>
            </a:pPr>
            <a:endParaRPr lang="en-US" altLang="en-US" sz="2400" smtClean="0"/>
          </a:p>
          <a:p>
            <a:pPr algn="ctr" eaLnBrk="1" hangingPunct="1">
              <a:buFontTx/>
              <a:buNone/>
            </a:pPr>
            <a:endParaRPr lang="en-US" altLang="en-US" sz="3200" smtClean="0"/>
          </a:p>
        </p:txBody>
      </p:sp>
      <p:sp>
        <p:nvSpPr>
          <p:cNvPr id="7171" name="Content Placeholder 5"/>
          <p:cNvSpPr>
            <a:spLocks noGrp="1"/>
          </p:cNvSpPr>
          <p:nvPr>
            <p:ph sz="half" idx="2"/>
          </p:nvPr>
        </p:nvSpPr>
        <p:spPr>
          <a:xfrm>
            <a:off x="4800600" y="0"/>
            <a:ext cx="4046538" cy="1295400"/>
          </a:xfrm>
        </p:spPr>
        <p:txBody>
          <a:bodyPr/>
          <a:lstStyle/>
          <a:p>
            <a:pPr algn="ctr" eaLnBrk="1" hangingPunct="1">
              <a:buFontTx/>
              <a:buNone/>
            </a:pPr>
            <a:r>
              <a:rPr lang="en-US" altLang="en-US" sz="3600" smtClean="0">
                <a:solidFill>
                  <a:schemeClr val="bg1"/>
                </a:solidFill>
              </a:rPr>
              <a:t>        </a:t>
            </a:r>
            <a:r>
              <a:rPr lang="en-US" altLang="en-US" sz="3600" smtClean="0">
                <a:solidFill>
                  <a:schemeClr val="bg1"/>
                </a:solidFill>
                <a:latin typeface="Arial Black" pitchFamily="34" charset="0"/>
              </a:rPr>
              <a:t>BAD DIET</a:t>
            </a:r>
          </a:p>
          <a:p>
            <a:pPr algn="ctr" eaLnBrk="1" hangingPunct="1">
              <a:buFontTx/>
              <a:buNone/>
            </a:pPr>
            <a:r>
              <a:rPr lang="en-US" altLang="en-US" sz="2400" smtClean="0"/>
              <a:t>_____</a:t>
            </a:r>
            <a:r>
              <a:rPr lang="en-US" altLang="en-US" sz="2400" smtClean="0">
                <a:solidFill>
                  <a:schemeClr val="bg1"/>
                </a:solidFill>
              </a:rPr>
              <a:t> </a:t>
            </a:r>
            <a:r>
              <a:rPr lang="en-US" altLang="en-US" sz="2400" smtClean="0"/>
              <a:t>_______________</a:t>
            </a:r>
          </a:p>
          <a:p>
            <a:pPr algn="ctr" eaLnBrk="1" hangingPunct="1">
              <a:buFontTx/>
              <a:buNone/>
            </a:pPr>
            <a:r>
              <a:rPr lang="en-US" altLang="en-US" sz="2400" smtClean="0"/>
              <a:t>_______________</a:t>
            </a:r>
          </a:p>
          <a:p>
            <a:pPr algn="ctr" eaLnBrk="1" hangingPunct="1">
              <a:buFontTx/>
              <a:buNone/>
            </a:pPr>
            <a:r>
              <a:rPr lang="en-US" altLang="en-US" sz="2400" smtClean="0"/>
              <a:t>_______________</a:t>
            </a:r>
          </a:p>
          <a:p>
            <a:pPr algn="ctr" eaLnBrk="1" hangingPunct="1">
              <a:buFontTx/>
              <a:buNone/>
            </a:pPr>
            <a:r>
              <a:rPr lang="en-US" altLang="en-US" sz="2400" smtClean="0"/>
              <a:t>_______________</a:t>
            </a:r>
          </a:p>
          <a:p>
            <a:pPr algn="ctr" eaLnBrk="1" hangingPunct="1">
              <a:buFontTx/>
              <a:buNone/>
            </a:pPr>
            <a:r>
              <a:rPr lang="en-US" altLang="en-US" sz="2400" smtClean="0"/>
              <a:t>_______________</a:t>
            </a:r>
          </a:p>
          <a:p>
            <a:pPr algn="ctr" eaLnBrk="1" hangingPunct="1">
              <a:buFontTx/>
              <a:buNone/>
            </a:pPr>
            <a:r>
              <a:rPr lang="en-US" altLang="en-US" sz="2400" smtClean="0"/>
              <a:t>_______________</a:t>
            </a:r>
          </a:p>
          <a:p>
            <a:pPr algn="ctr" eaLnBrk="1" hangingPunct="1">
              <a:buFontTx/>
              <a:buNone/>
            </a:pPr>
            <a:endParaRPr lang="en-US" altLang="en-US" sz="2400" smtClean="0"/>
          </a:p>
          <a:p>
            <a:pPr algn="ctr" eaLnBrk="1" hangingPunct="1">
              <a:buFontTx/>
              <a:buNone/>
            </a:pPr>
            <a:endParaRPr lang="en-US" altLang="en-US" sz="2400" smtClean="0"/>
          </a:p>
        </p:txBody>
      </p:sp>
      <p:sp>
        <p:nvSpPr>
          <p:cNvPr id="7172" name="Isosceles Triangle 1"/>
          <p:cNvSpPr>
            <a:spLocks noChangeArrowheads="1"/>
          </p:cNvSpPr>
          <p:nvPr/>
        </p:nvSpPr>
        <p:spPr bwMode="auto">
          <a:xfrm>
            <a:off x="5181600" y="925513"/>
            <a:ext cx="3962400" cy="3276600"/>
          </a:xfrm>
          <a:prstGeom prst="triangle">
            <a:avLst>
              <a:gd name="adj" fmla="val 50000"/>
            </a:avLst>
          </a:prstGeom>
          <a:solidFill>
            <a:schemeClr val="accent1"/>
          </a:solidFill>
          <a:ln w="9525" algn="ctr">
            <a:solidFill>
              <a:schemeClr val="tx1"/>
            </a:solidFill>
            <a:round/>
            <a:headEnd/>
            <a:tailEnd/>
          </a:ln>
        </p:spPr>
        <p:txBody>
          <a:bodyP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eaLnBrk="1" hangingPunct="1">
              <a:spcBef>
                <a:spcPct val="0"/>
              </a:spcBef>
              <a:buFontTx/>
              <a:buNone/>
            </a:pPr>
            <a:r>
              <a:rPr lang="en-US" altLang="en-US" b="1">
                <a:solidFill>
                  <a:srgbClr val="000000"/>
                </a:solidFill>
                <a:latin typeface="Arial Narrow" pitchFamily="34" charset="0"/>
              </a:rPr>
              <a:t>Anything that tastes Good !</a:t>
            </a:r>
          </a:p>
        </p:txBody>
      </p:sp>
      <p:sp>
        <p:nvSpPr>
          <p:cNvPr id="7173" name="TextBox 2"/>
          <p:cNvSpPr txBox="1">
            <a:spLocks noChangeArrowheads="1"/>
          </p:cNvSpPr>
          <p:nvPr/>
        </p:nvSpPr>
        <p:spPr bwMode="auto">
          <a:xfrm>
            <a:off x="0" y="925513"/>
            <a:ext cx="4572000" cy="5694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spcBef>
                <a:spcPct val="0"/>
              </a:spcBef>
              <a:buFont typeface="Wingdings" pitchFamily="2" charset="2"/>
              <a:buChar char="Ø"/>
            </a:pPr>
            <a:r>
              <a:rPr lang="en-US" altLang="en-US" sz="2800">
                <a:solidFill>
                  <a:schemeClr val="bg1"/>
                </a:solidFill>
              </a:rPr>
              <a:t>Eating “clean”</a:t>
            </a:r>
          </a:p>
          <a:p>
            <a:pPr>
              <a:spcBef>
                <a:spcPct val="0"/>
              </a:spcBef>
              <a:buFont typeface="Wingdings" pitchFamily="2" charset="2"/>
              <a:buChar char="Ø"/>
            </a:pPr>
            <a:endParaRPr lang="en-US" altLang="en-US" sz="2800">
              <a:solidFill>
                <a:schemeClr val="bg1"/>
              </a:solidFill>
            </a:endParaRPr>
          </a:p>
          <a:p>
            <a:pPr>
              <a:spcBef>
                <a:spcPct val="0"/>
              </a:spcBef>
              <a:buFont typeface="Wingdings" pitchFamily="2" charset="2"/>
              <a:buChar char="Ø"/>
            </a:pPr>
            <a:r>
              <a:rPr lang="en-US" altLang="en-US" sz="2800">
                <a:solidFill>
                  <a:schemeClr val="bg1"/>
                </a:solidFill>
              </a:rPr>
              <a:t>2,000 – 3,000 calories</a:t>
            </a:r>
          </a:p>
          <a:p>
            <a:pPr>
              <a:spcBef>
                <a:spcPct val="0"/>
              </a:spcBef>
              <a:buFont typeface="Wingdings" pitchFamily="2" charset="2"/>
              <a:buChar char="Ø"/>
            </a:pPr>
            <a:endParaRPr lang="en-US" altLang="en-US" sz="2800">
              <a:solidFill>
                <a:schemeClr val="bg1"/>
              </a:solidFill>
            </a:endParaRPr>
          </a:p>
          <a:p>
            <a:pPr>
              <a:spcBef>
                <a:spcPct val="0"/>
              </a:spcBef>
              <a:buFont typeface="Wingdings" pitchFamily="2" charset="2"/>
              <a:buChar char="Ø"/>
            </a:pPr>
            <a:r>
              <a:rPr lang="en-US" altLang="en-US" sz="2800">
                <a:solidFill>
                  <a:schemeClr val="bg1"/>
                </a:solidFill>
              </a:rPr>
              <a:t>50% lean protein</a:t>
            </a:r>
          </a:p>
          <a:p>
            <a:pPr>
              <a:spcBef>
                <a:spcPct val="0"/>
              </a:spcBef>
              <a:buFont typeface="Wingdings" pitchFamily="2" charset="2"/>
              <a:buChar char="Ø"/>
            </a:pPr>
            <a:endParaRPr lang="en-US" altLang="en-US" sz="2800">
              <a:solidFill>
                <a:schemeClr val="bg1"/>
              </a:solidFill>
            </a:endParaRPr>
          </a:p>
          <a:p>
            <a:pPr>
              <a:spcBef>
                <a:spcPct val="0"/>
              </a:spcBef>
              <a:buFont typeface="Wingdings" pitchFamily="2" charset="2"/>
              <a:buChar char="Ø"/>
            </a:pPr>
            <a:r>
              <a:rPr lang="en-US" altLang="en-US" sz="2800">
                <a:solidFill>
                  <a:schemeClr val="bg1"/>
                </a:solidFill>
              </a:rPr>
              <a:t>40% clean carbs</a:t>
            </a:r>
          </a:p>
          <a:p>
            <a:pPr>
              <a:spcBef>
                <a:spcPct val="0"/>
              </a:spcBef>
              <a:buFont typeface="Wingdings" pitchFamily="2" charset="2"/>
              <a:buChar char="Ø"/>
            </a:pPr>
            <a:endParaRPr lang="en-US" altLang="en-US" sz="2800">
              <a:solidFill>
                <a:schemeClr val="bg1"/>
              </a:solidFill>
            </a:endParaRPr>
          </a:p>
          <a:p>
            <a:pPr>
              <a:spcBef>
                <a:spcPct val="0"/>
              </a:spcBef>
              <a:buFont typeface="Wingdings" pitchFamily="2" charset="2"/>
              <a:buChar char="Ø"/>
            </a:pPr>
            <a:r>
              <a:rPr lang="en-US" altLang="en-US" sz="2800">
                <a:solidFill>
                  <a:schemeClr val="bg1"/>
                </a:solidFill>
              </a:rPr>
              <a:t>10% mono and unsaturated fats</a:t>
            </a:r>
          </a:p>
          <a:p>
            <a:pPr>
              <a:spcBef>
                <a:spcPct val="0"/>
              </a:spcBef>
              <a:buFont typeface="Wingdings" pitchFamily="2" charset="2"/>
              <a:buChar char="Ø"/>
            </a:pPr>
            <a:endParaRPr lang="en-US" altLang="en-US" sz="2800">
              <a:solidFill>
                <a:schemeClr val="bg1"/>
              </a:solidFill>
            </a:endParaRPr>
          </a:p>
          <a:p>
            <a:pPr>
              <a:spcBef>
                <a:spcPct val="0"/>
              </a:spcBef>
              <a:buFont typeface="Wingdings" pitchFamily="2" charset="2"/>
              <a:buChar char="Ø"/>
            </a:pPr>
            <a:r>
              <a:rPr lang="en-US" altLang="en-US" sz="2800">
                <a:solidFill>
                  <a:schemeClr val="bg1"/>
                </a:solidFill>
              </a:rPr>
              <a:t>50% of carbs from fruits and vegetables</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172"/>
                                        </p:tgtEl>
                                        <p:attrNameLst>
                                          <p:attrName>style.visibility</p:attrName>
                                        </p:attrNameLst>
                                      </p:cBhvr>
                                      <p:to>
                                        <p:strVal val="visible"/>
                                      </p:to>
                                    </p:set>
                                    <p:animEffect transition="in" filter="fade">
                                      <p:cBhvr>
                                        <p:cTn id="7" dur="250"/>
                                        <p:tgtEl>
                                          <p:spTgt spid="71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2" grpId="0" animBg="1"/>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4" name="Title 1"/>
          <p:cNvSpPr>
            <a:spLocks noGrp="1"/>
          </p:cNvSpPr>
          <p:nvPr>
            <p:ph type="ctrTitle" idx="4294967295"/>
          </p:nvPr>
        </p:nvSpPr>
        <p:spPr>
          <a:xfrm>
            <a:off x="0" y="1752600"/>
            <a:ext cx="8915400" cy="1470025"/>
          </a:xfrm>
        </p:spPr>
        <p:txBody>
          <a:bodyPr/>
          <a:lstStyle/>
          <a:p>
            <a:pPr eaLnBrk="1" hangingPunct="1"/>
            <a:r>
              <a:rPr lang="en-US" altLang="en-US" smtClean="0">
                <a:solidFill>
                  <a:schemeClr val="bg1"/>
                </a:solidFill>
              </a:rPr>
              <a:t>“You can’t out-work a bad diet”</a:t>
            </a:r>
          </a:p>
        </p:txBody>
      </p:sp>
      <p:sp>
        <p:nvSpPr>
          <p:cNvPr id="3" name="Rectangle 2"/>
          <p:cNvSpPr/>
          <p:nvPr/>
        </p:nvSpPr>
        <p:spPr>
          <a:xfrm>
            <a:off x="1961855" y="0"/>
            <a:ext cx="4818371" cy="1200329"/>
          </a:xfrm>
          <a:prstGeom prst="rect">
            <a:avLst/>
          </a:prstGeom>
          <a:noFill/>
        </p:spPr>
        <p:txBody>
          <a:bodyPr wrap="none">
            <a:spAutoFit/>
          </a:bodyPr>
          <a:lstStyle/>
          <a:p>
            <a:pPr algn="ctr">
              <a:defRPr/>
            </a:pPr>
            <a:r>
              <a:rPr lang="en-US" sz="7200"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glow rad="228600">
                    <a:schemeClr val="accent3">
                      <a:satMod val="175000"/>
                      <a:alpha val="40000"/>
                    </a:schemeClr>
                  </a:glow>
                  <a:outerShdw blurRad="55000" dist="50800" dir="5400000" algn="tl">
                    <a:srgbClr val="000000">
                      <a:alpha val="33000"/>
                    </a:srgbClr>
                  </a:outerShdw>
                </a:effectLst>
                <a:latin typeface="Arial" panose="020B0604020202020204" pitchFamily="34" charset="0"/>
              </a:rPr>
              <a:t>A Bad Diet</a:t>
            </a:r>
          </a:p>
        </p:txBody>
      </p:sp>
      <p:sp>
        <p:nvSpPr>
          <p:cNvPr id="9220" name="TextBox 3"/>
          <p:cNvSpPr txBox="1">
            <a:spLocks noChangeArrowheads="1"/>
          </p:cNvSpPr>
          <p:nvPr/>
        </p:nvSpPr>
        <p:spPr bwMode="auto">
          <a:xfrm>
            <a:off x="123825" y="3962400"/>
            <a:ext cx="8610600" cy="212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a:spcBef>
                <a:spcPct val="0"/>
              </a:spcBef>
              <a:buFontTx/>
              <a:buNone/>
            </a:pPr>
            <a:r>
              <a:rPr lang="en-US" altLang="en-US" sz="3600" b="1">
                <a:solidFill>
                  <a:srgbClr val="FFFF00"/>
                </a:solidFill>
              </a:rPr>
              <a:t>“Spiritual Application”</a:t>
            </a:r>
          </a:p>
          <a:p>
            <a:pPr>
              <a:spcBef>
                <a:spcPct val="0"/>
              </a:spcBef>
              <a:buFontTx/>
              <a:buNone/>
            </a:pPr>
            <a:endParaRPr lang="en-US" altLang="en-US">
              <a:solidFill>
                <a:schemeClr val="bg1"/>
              </a:solidFill>
            </a:endParaRPr>
          </a:p>
          <a:p>
            <a:pPr>
              <a:spcBef>
                <a:spcPct val="0"/>
              </a:spcBef>
              <a:buFontTx/>
              <a:buNone/>
            </a:pPr>
            <a:r>
              <a:rPr lang="en-US" altLang="en-US">
                <a:solidFill>
                  <a:schemeClr val="bg1"/>
                </a:solidFill>
              </a:rPr>
              <a:t>You can’t overcome a sinful life by doing other things to make up for it !</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220"/>
                                        </p:tgtEl>
                                        <p:attrNameLst>
                                          <p:attrName>style.visibility</p:attrName>
                                        </p:attrNameLst>
                                      </p:cBhvr>
                                      <p:to>
                                        <p:strVal val="visible"/>
                                      </p:to>
                                    </p:set>
                                    <p:animEffect transition="in" filter="fade">
                                      <p:cBhvr>
                                        <p:cTn id="7" dur="250"/>
                                        <p:tgtEl>
                                          <p:spTgt spid="92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0" grpId="0"/>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8" name="TextBox 6"/>
          <p:cNvSpPr txBox="1">
            <a:spLocks noChangeArrowheads="1"/>
          </p:cNvSpPr>
          <p:nvPr/>
        </p:nvSpPr>
        <p:spPr bwMode="auto">
          <a:xfrm>
            <a:off x="342900" y="1293813"/>
            <a:ext cx="8458200" cy="4894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eaLnBrk="1" hangingPunct="1">
              <a:spcBef>
                <a:spcPct val="0"/>
              </a:spcBef>
              <a:buFontTx/>
              <a:buNone/>
            </a:pPr>
            <a:r>
              <a:rPr lang="en-US" altLang="en-US" sz="4000">
                <a:solidFill>
                  <a:schemeClr val="bg1"/>
                </a:solidFill>
              </a:rPr>
              <a:t>“Not forsaking the assembling of ourselves together, as the manner of some is; but exhorting one another: and so much the more, as you see the day approaching.”</a:t>
            </a:r>
          </a:p>
          <a:p>
            <a:pPr eaLnBrk="1" hangingPunct="1">
              <a:spcBef>
                <a:spcPct val="0"/>
              </a:spcBef>
              <a:buFontTx/>
              <a:buNone/>
            </a:pPr>
            <a:r>
              <a:rPr lang="en-US" altLang="en-US" sz="4000">
                <a:solidFill>
                  <a:srgbClr val="FFFF00"/>
                </a:solidFill>
              </a:rPr>
              <a:t>															Heb. 10:25</a:t>
            </a:r>
          </a:p>
          <a:p>
            <a:pPr eaLnBrk="1" hangingPunct="1">
              <a:spcBef>
                <a:spcPct val="0"/>
              </a:spcBef>
              <a:buFontTx/>
              <a:buNone/>
            </a:pPr>
            <a:endParaRPr lang="en-US" altLang="en-US">
              <a:solidFill>
                <a:schemeClr val="bg1"/>
              </a:solidFill>
            </a:endParaRPr>
          </a:p>
        </p:txBody>
      </p:sp>
      <p:sp>
        <p:nvSpPr>
          <p:cNvPr id="4" name="Title 1"/>
          <p:cNvSpPr txBox="1">
            <a:spLocks/>
          </p:cNvSpPr>
          <p:nvPr/>
        </p:nvSpPr>
        <p:spPr bwMode="auto">
          <a:xfrm>
            <a:off x="0" y="1"/>
            <a:ext cx="9144000" cy="838200"/>
          </a:xfrm>
          <a:prstGeom prst="rect">
            <a:avLst/>
          </a:prstGeom>
          <a:noFill/>
          <a:ln>
            <a:noFill/>
          </a:ln>
          <a:extLst/>
        </p:spPr>
        <p:txBody>
          <a:bodyPr anchor="ctr"/>
          <a:lstStyle>
            <a:lvl1pPr algn="ctr" rtl="0" eaLnBrk="0" fontAlgn="base" hangingPunct="0">
              <a:spcBef>
                <a:spcPct val="0"/>
              </a:spcBef>
              <a:spcAft>
                <a:spcPct val="0"/>
              </a:spcAft>
              <a:defRPr sz="4400">
                <a:solidFill>
                  <a:schemeClr val="tx2"/>
                </a:solidFill>
                <a:latin typeface="+mj-lt"/>
                <a:ea typeface="+mj-ea"/>
                <a:cs typeface="ＭＳ Ｐゴシック" charset="0"/>
              </a:defRPr>
            </a:lvl1pPr>
            <a:lvl2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2pPr>
            <a:lvl3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3pPr>
            <a:lvl4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4pPr>
            <a:lvl5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5pPr>
            <a:lvl6pPr marL="457200" algn="ctr" rtl="0" fontAlgn="base">
              <a:spcBef>
                <a:spcPct val="0"/>
              </a:spcBef>
              <a:spcAft>
                <a:spcPct val="0"/>
              </a:spcAft>
              <a:defRPr sz="4400">
                <a:solidFill>
                  <a:schemeClr val="tx2"/>
                </a:solidFill>
                <a:latin typeface="Arial" charset="0"/>
                <a:ea typeface="ＭＳ Ｐゴシック" charset="0"/>
              </a:defRPr>
            </a:lvl6pPr>
            <a:lvl7pPr marL="914400" algn="ctr" rtl="0" fontAlgn="base">
              <a:spcBef>
                <a:spcPct val="0"/>
              </a:spcBef>
              <a:spcAft>
                <a:spcPct val="0"/>
              </a:spcAft>
              <a:defRPr sz="4400">
                <a:solidFill>
                  <a:schemeClr val="tx2"/>
                </a:solidFill>
                <a:latin typeface="Arial" charset="0"/>
                <a:ea typeface="ＭＳ Ｐゴシック" charset="0"/>
              </a:defRPr>
            </a:lvl7pPr>
            <a:lvl8pPr marL="1371600" algn="ctr" rtl="0" fontAlgn="base">
              <a:spcBef>
                <a:spcPct val="0"/>
              </a:spcBef>
              <a:spcAft>
                <a:spcPct val="0"/>
              </a:spcAft>
              <a:defRPr sz="4400">
                <a:solidFill>
                  <a:schemeClr val="tx2"/>
                </a:solidFill>
                <a:latin typeface="Arial" charset="0"/>
                <a:ea typeface="ＭＳ Ｐゴシック" charset="0"/>
              </a:defRPr>
            </a:lvl8pPr>
            <a:lvl9pPr marL="1828800" algn="ctr" rtl="0" fontAlgn="base">
              <a:spcBef>
                <a:spcPct val="0"/>
              </a:spcBef>
              <a:spcAft>
                <a:spcPct val="0"/>
              </a:spcAft>
              <a:defRPr sz="4400">
                <a:solidFill>
                  <a:schemeClr val="tx2"/>
                </a:solidFill>
                <a:latin typeface="Arial" charset="0"/>
                <a:ea typeface="ＭＳ Ｐゴシック" charset="0"/>
              </a:defRPr>
            </a:lvl9pPr>
          </a:lstStyle>
          <a:p>
            <a:pPr eaLnBrk="1" hangingPunct="1">
              <a:defRPr/>
            </a:pPr>
            <a:r>
              <a:rPr lang="en-US" altLang="en-US" sz="4800" b="1" kern="0"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Arial Rounded MT Bold" panose="020F0704030504030204" pitchFamily="34" charset="0"/>
              </a:rPr>
              <a:t>1</a:t>
            </a:r>
            <a:r>
              <a:rPr lang="en-US" altLang="en-US" sz="4800" b="1" kern="0"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Arial Rounded MT Bold" panose="020F0704030504030204" pitchFamily="34" charset="0"/>
              </a:rPr>
              <a:t>. YOU CAN’T ATTEND ENOUGH</a:t>
            </a: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2" name="TextBox 6"/>
          <p:cNvSpPr txBox="1">
            <a:spLocks noChangeArrowheads="1"/>
          </p:cNvSpPr>
          <p:nvPr/>
        </p:nvSpPr>
        <p:spPr bwMode="auto">
          <a:xfrm>
            <a:off x="0" y="2133600"/>
            <a:ext cx="4876800"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eaLnBrk="1" hangingPunct="1">
              <a:spcBef>
                <a:spcPct val="0"/>
              </a:spcBef>
              <a:buFontTx/>
              <a:buNone/>
            </a:pPr>
            <a:r>
              <a:rPr lang="en-US" altLang="en-US">
                <a:solidFill>
                  <a:schemeClr val="bg1"/>
                </a:solidFill>
              </a:rPr>
              <a:t>“The scribes and the Pharisees sit in Moses' seat. Therefore whatever they tell you to observe, that observe and do, but do not do according to their works; for they say, and do not do.”            			</a:t>
            </a:r>
            <a:r>
              <a:rPr lang="en-US" altLang="en-US">
                <a:solidFill>
                  <a:srgbClr val="FFFF00"/>
                </a:solidFill>
              </a:rPr>
              <a:t>Matt. 23:2-3</a:t>
            </a:r>
          </a:p>
        </p:txBody>
      </p:sp>
      <p:sp>
        <p:nvSpPr>
          <p:cNvPr id="10243" name="TextBox 2"/>
          <p:cNvSpPr txBox="1">
            <a:spLocks noChangeArrowheads="1"/>
          </p:cNvSpPr>
          <p:nvPr/>
        </p:nvSpPr>
        <p:spPr bwMode="auto">
          <a:xfrm>
            <a:off x="1181100" y="1084263"/>
            <a:ext cx="67818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eaLnBrk="1" hangingPunct="1">
              <a:spcBef>
                <a:spcPct val="0"/>
              </a:spcBef>
              <a:buFontTx/>
              <a:buNone/>
            </a:pPr>
            <a:r>
              <a:rPr lang="en-US" altLang="en-US" sz="3600">
                <a:solidFill>
                  <a:srgbClr val="FFFF00"/>
                </a:solidFill>
              </a:rPr>
              <a:t>The Pharisees of Jesus’ Day</a:t>
            </a:r>
          </a:p>
        </p:txBody>
      </p:sp>
      <p:cxnSp>
        <p:nvCxnSpPr>
          <p:cNvPr id="10244" name="Straight Connector 4"/>
          <p:cNvCxnSpPr>
            <a:cxnSpLocks noChangeShapeType="1"/>
          </p:cNvCxnSpPr>
          <p:nvPr/>
        </p:nvCxnSpPr>
        <p:spPr bwMode="auto">
          <a:xfrm>
            <a:off x="2286000" y="5638800"/>
            <a:ext cx="2095500" cy="0"/>
          </a:xfrm>
          <a:prstGeom prst="line">
            <a:avLst/>
          </a:prstGeom>
          <a:noFill/>
          <a:ln w="38100" algn="ctr">
            <a:solidFill>
              <a:srgbClr val="FFFF00"/>
            </a:solidFill>
            <a:round/>
            <a:headEnd/>
            <a:tailEnd/>
          </a:ln>
          <a:extLst>
            <a:ext uri="{909E8E84-426E-40DD-AFC4-6F175D3DCCD1}">
              <a14:hiddenFill xmlns:a14="http://schemas.microsoft.com/office/drawing/2010/main">
                <a:noFill/>
              </a14:hiddenFill>
            </a:ext>
          </a:extLst>
        </p:spPr>
      </p:cxnSp>
      <p:cxnSp>
        <p:nvCxnSpPr>
          <p:cNvPr id="10245" name="Straight Connector 5"/>
          <p:cNvCxnSpPr>
            <a:cxnSpLocks noChangeShapeType="1"/>
          </p:cNvCxnSpPr>
          <p:nvPr/>
        </p:nvCxnSpPr>
        <p:spPr bwMode="auto">
          <a:xfrm>
            <a:off x="0" y="6096000"/>
            <a:ext cx="2667000" cy="0"/>
          </a:xfrm>
          <a:prstGeom prst="line">
            <a:avLst/>
          </a:prstGeom>
          <a:noFill/>
          <a:ln w="38100" algn="ctr">
            <a:solidFill>
              <a:srgbClr val="FFFF00"/>
            </a:solidFill>
            <a:round/>
            <a:headEnd/>
            <a:tailEnd/>
          </a:ln>
          <a:extLst>
            <a:ext uri="{909E8E84-426E-40DD-AFC4-6F175D3DCCD1}">
              <a14:hiddenFill xmlns:a14="http://schemas.microsoft.com/office/drawing/2010/main">
                <a:noFill/>
              </a14:hiddenFill>
            </a:ext>
          </a:extLst>
        </p:spPr>
      </p:cxnSp>
      <p:sp>
        <p:nvSpPr>
          <p:cNvPr id="8" name="Title 1"/>
          <p:cNvSpPr txBox="1">
            <a:spLocks/>
          </p:cNvSpPr>
          <p:nvPr/>
        </p:nvSpPr>
        <p:spPr bwMode="auto">
          <a:xfrm>
            <a:off x="0" y="1"/>
            <a:ext cx="9144000" cy="838200"/>
          </a:xfrm>
          <a:prstGeom prst="rect">
            <a:avLst/>
          </a:prstGeom>
          <a:noFill/>
          <a:ln>
            <a:noFill/>
          </a:ln>
          <a:extLst/>
        </p:spPr>
        <p:txBody>
          <a:bodyPr anchor="ctr"/>
          <a:lstStyle>
            <a:lvl1pPr algn="ctr" rtl="0" eaLnBrk="0" fontAlgn="base" hangingPunct="0">
              <a:spcBef>
                <a:spcPct val="0"/>
              </a:spcBef>
              <a:spcAft>
                <a:spcPct val="0"/>
              </a:spcAft>
              <a:defRPr sz="4400">
                <a:solidFill>
                  <a:schemeClr val="tx2"/>
                </a:solidFill>
                <a:latin typeface="+mj-lt"/>
                <a:ea typeface="+mj-ea"/>
                <a:cs typeface="ＭＳ Ｐゴシック" charset="0"/>
              </a:defRPr>
            </a:lvl1pPr>
            <a:lvl2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2pPr>
            <a:lvl3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3pPr>
            <a:lvl4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4pPr>
            <a:lvl5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5pPr>
            <a:lvl6pPr marL="457200" algn="ctr" rtl="0" fontAlgn="base">
              <a:spcBef>
                <a:spcPct val="0"/>
              </a:spcBef>
              <a:spcAft>
                <a:spcPct val="0"/>
              </a:spcAft>
              <a:defRPr sz="4400">
                <a:solidFill>
                  <a:schemeClr val="tx2"/>
                </a:solidFill>
                <a:latin typeface="Arial" charset="0"/>
                <a:ea typeface="ＭＳ Ｐゴシック" charset="0"/>
              </a:defRPr>
            </a:lvl6pPr>
            <a:lvl7pPr marL="914400" algn="ctr" rtl="0" fontAlgn="base">
              <a:spcBef>
                <a:spcPct val="0"/>
              </a:spcBef>
              <a:spcAft>
                <a:spcPct val="0"/>
              </a:spcAft>
              <a:defRPr sz="4400">
                <a:solidFill>
                  <a:schemeClr val="tx2"/>
                </a:solidFill>
                <a:latin typeface="Arial" charset="0"/>
                <a:ea typeface="ＭＳ Ｐゴシック" charset="0"/>
              </a:defRPr>
            </a:lvl7pPr>
            <a:lvl8pPr marL="1371600" algn="ctr" rtl="0" fontAlgn="base">
              <a:spcBef>
                <a:spcPct val="0"/>
              </a:spcBef>
              <a:spcAft>
                <a:spcPct val="0"/>
              </a:spcAft>
              <a:defRPr sz="4400">
                <a:solidFill>
                  <a:schemeClr val="tx2"/>
                </a:solidFill>
                <a:latin typeface="Arial" charset="0"/>
                <a:ea typeface="ＭＳ Ｐゴシック" charset="0"/>
              </a:defRPr>
            </a:lvl8pPr>
            <a:lvl9pPr marL="1828800" algn="ctr" rtl="0" fontAlgn="base">
              <a:spcBef>
                <a:spcPct val="0"/>
              </a:spcBef>
              <a:spcAft>
                <a:spcPct val="0"/>
              </a:spcAft>
              <a:defRPr sz="4400">
                <a:solidFill>
                  <a:schemeClr val="tx2"/>
                </a:solidFill>
                <a:latin typeface="Arial" charset="0"/>
                <a:ea typeface="ＭＳ Ｐゴシック" charset="0"/>
              </a:defRPr>
            </a:lvl9pPr>
          </a:lstStyle>
          <a:p>
            <a:pPr eaLnBrk="1" hangingPunct="1">
              <a:defRPr/>
            </a:pPr>
            <a:r>
              <a:rPr lang="en-US" altLang="en-US" sz="4800" b="1" kern="0"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Arial Rounded MT Bold" panose="020F0704030504030204" pitchFamily="34" charset="0"/>
              </a:rPr>
              <a:t>1</a:t>
            </a:r>
            <a:r>
              <a:rPr lang="en-US" altLang="en-US" sz="4800" b="1" kern="0"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Arial Rounded MT Bold" panose="020F0704030504030204" pitchFamily="34" charset="0"/>
              </a:rPr>
              <a:t>. YOU CAN’T ATTEND ENOUGH</a:t>
            </a: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6" name="TextBox 6"/>
          <p:cNvSpPr txBox="1">
            <a:spLocks noChangeArrowheads="1"/>
          </p:cNvSpPr>
          <p:nvPr/>
        </p:nvSpPr>
        <p:spPr bwMode="auto">
          <a:xfrm>
            <a:off x="187325" y="1311275"/>
            <a:ext cx="8769350" cy="550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eaLnBrk="1" hangingPunct="1">
              <a:spcBef>
                <a:spcPct val="0"/>
              </a:spcBef>
              <a:buFontTx/>
              <a:buNone/>
            </a:pPr>
            <a:r>
              <a:rPr lang="en-US" altLang="en-US">
                <a:solidFill>
                  <a:schemeClr val="bg1"/>
                </a:solidFill>
              </a:rPr>
              <a:t>“You search the Scriptures, for in them you think you have eternal life; and these are they which testify of Me.” 												</a:t>
            </a:r>
            <a:r>
              <a:rPr lang="en-US" altLang="en-US">
                <a:solidFill>
                  <a:srgbClr val="FFFF00"/>
                </a:solidFill>
              </a:rPr>
              <a:t>Jn. 5:39</a:t>
            </a:r>
          </a:p>
          <a:p>
            <a:pPr eaLnBrk="1" hangingPunct="1">
              <a:spcBef>
                <a:spcPct val="0"/>
              </a:spcBef>
              <a:buFontTx/>
              <a:buNone/>
            </a:pPr>
            <a:endParaRPr lang="en-US" altLang="en-US">
              <a:solidFill>
                <a:schemeClr val="bg1"/>
              </a:solidFill>
            </a:endParaRPr>
          </a:p>
          <a:p>
            <a:pPr eaLnBrk="1" hangingPunct="1">
              <a:spcBef>
                <a:spcPct val="0"/>
              </a:spcBef>
              <a:buFontTx/>
              <a:buNone/>
            </a:pPr>
            <a:r>
              <a:rPr lang="en-US" altLang="en-US">
                <a:solidFill>
                  <a:schemeClr val="bg1"/>
                </a:solidFill>
              </a:rPr>
              <a:t>“These were more noble than those in Thessalonica, in that they received the word with all readiness of mind, and searched the scriptures daily, whether those things were so.” 																</a:t>
            </a:r>
            <a:r>
              <a:rPr lang="en-US" altLang="en-US">
                <a:solidFill>
                  <a:srgbClr val="FFFF00"/>
                </a:solidFill>
              </a:rPr>
              <a:t>Acts 17:11</a:t>
            </a:r>
          </a:p>
        </p:txBody>
      </p:sp>
      <p:sp>
        <p:nvSpPr>
          <p:cNvPr id="4" name="Title 1"/>
          <p:cNvSpPr txBox="1">
            <a:spLocks/>
          </p:cNvSpPr>
          <p:nvPr/>
        </p:nvSpPr>
        <p:spPr bwMode="auto">
          <a:xfrm>
            <a:off x="0" y="1"/>
            <a:ext cx="9144000" cy="838200"/>
          </a:xfrm>
          <a:prstGeom prst="rect">
            <a:avLst/>
          </a:prstGeom>
          <a:noFill/>
          <a:ln>
            <a:noFill/>
          </a:ln>
          <a:extLst/>
        </p:spPr>
        <p:txBody>
          <a:bodyPr anchor="ctr"/>
          <a:lstStyle>
            <a:lvl1pPr algn="ctr" rtl="0" eaLnBrk="0" fontAlgn="base" hangingPunct="0">
              <a:spcBef>
                <a:spcPct val="0"/>
              </a:spcBef>
              <a:spcAft>
                <a:spcPct val="0"/>
              </a:spcAft>
              <a:defRPr sz="4400">
                <a:solidFill>
                  <a:schemeClr val="tx2"/>
                </a:solidFill>
                <a:latin typeface="+mj-lt"/>
                <a:ea typeface="+mj-ea"/>
                <a:cs typeface="ＭＳ Ｐゴシック" charset="0"/>
              </a:defRPr>
            </a:lvl1pPr>
            <a:lvl2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2pPr>
            <a:lvl3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3pPr>
            <a:lvl4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4pPr>
            <a:lvl5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5pPr>
            <a:lvl6pPr marL="457200" algn="ctr" rtl="0" fontAlgn="base">
              <a:spcBef>
                <a:spcPct val="0"/>
              </a:spcBef>
              <a:spcAft>
                <a:spcPct val="0"/>
              </a:spcAft>
              <a:defRPr sz="4400">
                <a:solidFill>
                  <a:schemeClr val="tx2"/>
                </a:solidFill>
                <a:latin typeface="Arial" charset="0"/>
                <a:ea typeface="ＭＳ Ｐゴシック" charset="0"/>
              </a:defRPr>
            </a:lvl6pPr>
            <a:lvl7pPr marL="914400" algn="ctr" rtl="0" fontAlgn="base">
              <a:spcBef>
                <a:spcPct val="0"/>
              </a:spcBef>
              <a:spcAft>
                <a:spcPct val="0"/>
              </a:spcAft>
              <a:defRPr sz="4400">
                <a:solidFill>
                  <a:schemeClr val="tx2"/>
                </a:solidFill>
                <a:latin typeface="Arial" charset="0"/>
                <a:ea typeface="ＭＳ Ｐゴシック" charset="0"/>
              </a:defRPr>
            </a:lvl7pPr>
            <a:lvl8pPr marL="1371600" algn="ctr" rtl="0" fontAlgn="base">
              <a:spcBef>
                <a:spcPct val="0"/>
              </a:spcBef>
              <a:spcAft>
                <a:spcPct val="0"/>
              </a:spcAft>
              <a:defRPr sz="4400">
                <a:solidFill>
                  <a:schemeClr val="tx2"/>
                </a:solidFill>
                <a:latin typeface="Arial" charset="0"/>
                <a:ea typeface="ＭＳ Ｐゴシック" charset="0"/>
              </a:defRPr>
            </a:lvl8pPr>
            <a:lvl9pPr marL="1828800" algn="ctr" rtl="0" fontAlgn="base">
              <a:spcBef>
                <a:spcPct val="0"/>
              </a:spcBef>
              <a:spcAft>
                <a:spcPct val="0"/>
              </a:spcAft>
              <a:defRPr sz="4400">
                <a:solidFill>
                  <a:schemeClr val="tx2"/>
                </a:solidFill>
                <a:latin typeface="Arial" charset="0"/>
                <a:ea typeface="ＭＳ Ｐゴシック" charset="0"/>
              </a:defRPr>
            </a:lvl9pPr>
          </a:lstStyle>
          <a:p>
            <a:pPr eaLnBrk="1" hangingPunct="1">
              <a:defRPr/>
            </a:pPr>
            <a:r>
              <a:rPr lang="en-US" altLang="en-US" sz="4000" b="1" kern="0"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Arial Rounded MT Bold" panose="020F0704030504030204" pitchFamily="34" charset="0"/>
              </a:rPr>
              <a:t>2. YOU CAN’T READ THE BIBLE ENOUGH</a:t>
            </a:r>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290" name="TextBox 6"/>
          <p:cNvSpPr txBox="1">
            <a:spLocks noChangeArrowheads="1"/>
          </p:cNvSpPr>
          <p:nvPr/>
        </p:nvSpPr>
        <p:spPr bwMode="auto">
          <a:xfrm>
            <a:off x="0" y="1676400"/>
            <a:ext cx="3810000" cy="4954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eaLnBrk="1" hangingPunct="1">
              <a:spcBef>
                <a:spcPct val="0"/>
              </a:spcBef>
              <a:buFontTx/>
              <a:buNone/>
            </a:pPr>
            <a:endParaRPr lang="en-US" altLang="en-US">
              <a:solidFill>
                <a:schemeClr val="bg1"/>
              </a:solidFill>
            </a:endParaRPr>
          </a:p>
          <a:p>
            <a:pPr eaLnBrk="1" hangingPunct="1">
              <a:spcBef>
                <a:spcPct val="0"/>
              </a:spcBef>
              <a:buFontTx/>
              <a:buNone/>
            </a:pPr>
            <a:r>
              <a:rPr lang="en-US" altLang="en-US">
                <a:solidFill>
                  <a:schemeClr val="bg1"/>
                </a:solidFill>
              </a:rPr>
              <a:t>“For this reason the Jews persecuted Jesus, and sought to kill Him, because He had done these things on the Sabbath.”  			</a:t>
            </a:r>
            <a:r>
              <a:rPr lang="en-US" altLang="en-US">
                <a:solidFill>
                  <a:srgbClr val="FFFF00"/>
                </a:solidFill>
              </a:rPr>
              <a:t>Jn. 5:16</a:t>
            </a:r>
          </a:p>
          <a:p>
            <a:pPr eaLnBrk="1" hangingPunct="1">
              <a:spcBef>
                <a:spcPct val="0"/>
              </a:spcBef>
              <a:buFontTx/>
              <a:buNone/>
            </a:pPr>
            <a:endParaRPr lang="en-US" altLang="en-US" sz="2800">
              <a:solidFill>
                <a:schemeClr val="bg1"/>
              </a:solidFill>
            </a:endParaRPr>
          </a:p>
        </p:txBody>
      </p:sp>
      <p:sp>
        <p:nvSpPr>
          <p:cNvPr id="13315" name="TextBox 2"/>
          <p:cNvSpPr txBox="1">
            <a:spLocks noChangeArrowheads="1"/>
          </p:cNvSpPr>
          <p:nvPr/>
        </p:nvSpPr>
        <p:spPr bwMode="auto">
          <a:xfrm>
            <a:off x="685800" y="877888"/>
            <a:ext cx="7848600" cy="646112"/>
          </a:xfrm>
          <a:prstGeom prst="rect">
            <a:avLst/>
          </a:prstGeom>
          <a:noFill/>
          <a:ln>
            <a:noFill/>
          </a:ln>
          <a:extLst/>
        </p:spPr>
        <p:txBody>
          <a:bodyPr>
            <a:spAutoFit/>
          </a:bodyP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eaLnBrk="1" hangingPunct="1">
              <a:defRPr/>
            </a:pPr>
            <a:r>
              <a:rPr lang="en-US" altLang="en-US" sz="3600" b="1" dirty="0" smtClean="0">
                <a:solidFill>
                  <a:schemeClr val="accent1">
                    <a:lumMod val="90000"/>
                  </a:schemeClr>
                </a:solidFill>
              </a:rPr>
              <a:t>Jesus healed a lame man in Jn. 5</a:t>
            </a:r>
          </a:p>
        </p:txBody>
      </p:sp>
      <p:sp>
        <p:nvSpPr>
          <p:cNvPr id="5" name="Title 1"/>
          <p:cNvSpPr txBox="1">
            <a:spLocks/>
          </p:cNvSpPr>
          <p:nvPr/>
        </p:nvSpPr>
        <p:spPr bwMode="auto">
          <a:xfrm>
            <a:off x="0" y="1"/>
            <a:ext cx="9144000" cy="838200"/>
          </a:xfrm>
          <a:prstGeom prst="rect">
            <a:avLst/>
          </a:prstGeom>
          <a:noFill/>
          <a:ln>
            <a:noFill/>
          </a:ln>
          <a:extLst/>
        </p:spPr>
        <p:txBody>
          <a:bodyPr anchor="ctr"/>
          <a:lstStyle>
            <a:lvl1pPr algn="ctr" rtl="0" eaLnBrk="0" fontAlgn="base" hangingPunct="0">
              <a:spcBef>
                <a:spcPct val="0"/>
              </a:spcBef>
              <a:spcAft>
                <a:spcPct val="0"/>
              </a:spcAft>
              <a:defRPr sz="4400">
                <a:solidFill>
                  <a:schemeClr val="tx2"/>
                </a:solidFill>
                <a:latin typeface="+mj-lt"/>
                <a:ea typeface="+mj-ea"/>
                <a:cs typeface="ＭＳ Ｐゴシック" charset="0"/>
              </a:defRPr>
            </a:lvl1pPr>
            <a:lvl2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2pPr>
            <a:lvl3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3pPr>
            <a:lvl4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4pPr>
            <a:lvl5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5pPr>
            <a:lvl6pPr marL="457200" algn="ctr" rtl="0" fontAlgn="base">
              <a:spcBef>
                <a:spcPct val="0"/>
              </a:spcBef>
              <a:spcAft>
                <a:spcPct val="0"/>
              </a:spcAft>
              <a:defRPr sz="4400">
                <a:solidFill>
                  <a:schemeClr val="tx2"/>
                </a:solidFill>
                <a:latin typeface="Arial" charset="0"/>
                <a:ea typeface="ＭＳ Ｐゴシック" charset="0"/>
              </a:defRPr>
            </a:lvl6pPr>
            <a:lvl7pPr marL="914400" algn="ctr" rtl="0" fontAlgn="base">
              <a:spcBef>
                <a:spcPct val="0"/>
              </a:spcBef>
              <a:spcAft>
                <a:spcPct val="0"/>
              </a:spcAft>
              <a:defRPr sz="4400">
                <a:solidFill>
                  <a:schemeClr val="tx2"/>
                </a:solidFill>
                <a:latin typeface="Arial" charset="0"/>
                <a:ea typeface="ＭＳ Ｐゴシック" charset="0"/>
              </a:defRPr>
            </a:lvl7pPr>
            <a:lvl8pPr marL="1371600" algn="ctr" rtl="0" fontAlgn="base">
              <a:spcBef>
                <a:spcPct val="0"/>
              </a:spcBef>
              <a:spcAft>
                <a:spcPct val="0"/>
              </a:spcAft>
              <a:defRPr sz="4400">
                <a:solidFill>
                  <a:schemeClr val="tx2"/>
                </a:solidFill>
                <a:latin typeface="Arial" charset="0"/>
                <a:ea typeface="ＭＳ Ｐゴシック" charset="0"/>
              </a:defRPr>
            </a:lvl8pPr>
            <a:lvl9pPr marL="1828800" algn="ctr" rtl="0" fontAlgn="base">
              <a:spcBef>
                <a:spcPct val="0"/>
              </a:spcBef>
              <a:spcAft>
                <a:spcPct val="0"/>
              </a:spcAft>
              <a:defRPr sz="4400">
                <a:solidFill>
                  <a:schemeClr val="tx2"/>
                </a:solidFill>
                <a:latin typeface="Arial" charset="0"/>
                <a:ea typeface="ＭＳ Ｐゴシック" charset="0"/>
              </a:defRPr>
            </a:lvl9pPr>
          </a:lstStyle>
          <a:p>
            <a:pPr eaLnBrk="1" hangingPunct="1">
              <a:defRPr/>
            </a:pPr>
            <a:r>
              <a:rPr lang="en-US" altLang="en-US" sz="4000" b="1" kern="0"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Arial Rounded MT Bold" panose="020F0704030504030204" pitchFamily="34" charset="0"/>
              </a:rPr>
              <a:t>2. YOU CAN’T READ THE BIBLE ENOUGH</a:t>
            </a:r>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4" name="Text Box 6"/>
          <p:cNvSpPr txBox="1">
            <a:spLocks noChangeArrowheads="1"/>
          </p:cNvSpPr>
          <p:nvPr/>
        </p:nvSpPr>
        <p:spPr bwMode="auto">
          <a:xfrm>
            <a:off x="2411413" y="4251325"/>
            <a:ext cx="4800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eaLnBrk="1" hangingPunct="1">
              <a:spcBef>
                <a:spcPct val="50000"/>
              </a:spcBef>
              <a:buFontTx/>
              <a:buNone/>
            </a:pPr>
            <a:r>
              <a:rPr lang="en-US" altLang="en-US" b="1">
                <a:solidFill>
                  <a:srgbClr val="FFFF00"/>
                </a:solidFill>
                <a:latin typeface="Calibri" pitchFamily="34" charset="0"/>
              </a:rPr>
              <a:t>Nikita Khrushchev</a:t>
            </a:r>
          </a:p>
        </p:txBody>
      </p:sp>
      <p:sp>
        <p:nvSpPr>
          <p:cNvPr id="4" name="Text Box 3"/>
          <p:cNvSpPr txBox="1">
            <a:spLocks noChangeArrowheads="1"/>
          </p:cNvSpPr>
          <p:nvPr/>
        </p:nvSpPr>
        <p:spPr bwMode="auto">
          <a:xfrm>
            <a:off x="395288" y="5791200"/>
            <a:ext cx="8382000" cy="954088"/>
          </a:xfrm>
          <a:prstGeom prst="rect">
            <a:avLst/>
          </a:prstGeom>
          <a:noFill/>
          <a:ln w="9525">
            <a:noFill/>
            <a:miter lim="800000"/>
            <a:headEnd/>
            <a:tailEnd/>
          </a:ln>
        </p:spPr>
        <p:txBody>
          <a:bodyPr>
            <a:spAutoFit/>
          </a:bodyPr>
          <a:lstStyle/>
          <a:p>
            <a:pPr algn="ctr" eaLnBrk="1" hangingPunct="1">
              <a:spcBef>
                <a:spcPct val="50000"/>
              </a:spcBef>
              <a:defRPr/>
            </a:pPr>
            <a:r>
              <a:rPr lang="en-US" altLang="en-US" sz="2800" dirty="0">
                <a:solidFill>
                  <a:schemeClr val="bg1"/>
                </a:solidFill>
                <a:latin typeface="+mn-lt"/>
              </a:rPr>
              <a:t>Difference between “knowing the truth” and merely “knowing </a:t>
            </a:r>
            <a:r>
              <a:rPr lang="en-US" altLang="en-US" sz="2800" u="sng" dirty="0">
                <a:solidFill>
                  <a:schemeClr val="bg1"/>
                </a:solidFill>
                <a:latin typeface="+mn-lt"/>
              </a:rPr>
              <a:t>OF</a:t>
            </a:r>
            <a:r>
              <a:rPr lang="en-US" altLang="en-US" sz="2800" dirty="0">
                <a:solidFill>
                  <a:schemeClr val="bg1"/>
                </a:solidFill>
                <a:latin typeface="+mn-lt"/>
              </a:rPr>
              <a:t> the truth”</a:t>
            </a:r>
          </a:p>
        </p:txBody>
      </p:sp>
      <p:sp>
        <p:nvSpPr>
          <p:cNvPr id="6" name="Title 1"/>
          <p:cNvSpPr txBox="1">
            <a:spLocks/>
          </p:cNvSpPr>
          <p:nvPr/>
        </p:nvSpPr>
        <p:spPr bwMode="auto">
          <a:xfrm>
            <a:off x="0" y="1"/>
            <a:ext cx="9144000" cy="838200"/>
          </a:xfrm>
          <a:prstGeom prst="rect">
            <a:avLst/>
          </a:prstGeom>
          <a:noFill/>
          <a:ln>
            <a:noFill/>
          </a:ln>
          <a:extLst/>
        </p:spPr>
        <p:txBody>
          <a:bodyPr anchor="ctr"/>
          <a:lstStyle>
            <a:lvl1pPr algn="ctr" rtl="0" eaLnBrk="0" fontAlgn="base" hangingPunct="0">
              <a:spcBef>
                <a:spcPct val="0"/>
              </a:spcBef>
              <a:spcAft>
                <a:spcPct val="0"/>
              </a:spcAft>
              <a:defRPr sz="4400">
                <a:solidFill>
                  <a:schemeClr val="tx2"/>
                </a:solidFill>
                <a:latin typeface="+mj-lt"/>
                <a:ea typeface="+mj-ea"/>
                <a:cs typeface="ＭＳ Ｐゴシック" charset="0"/>
              </a:defRPr>
            </a:lvl1pPr>
            <a:lvl2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2pPr>
            <a:lvl3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3pPr>
            <a:lvl4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4pPr>
            <a:lvl5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5pPr>
            <a:lvl6pPr marL="457200" algn="ctr" rtl="0" fontAlgn="base">
              <a:spcBef>
                <a:spcPct val="0"/>
              </a:spcBef>
              <a:spcAft>
                <a:spcPct val="0"/>
              </a:spcAft>
              <a:defRPr sz="4400">
                <a:solidFill>
                  <a:schemeClr val="tx2"/>
                </a:solidFill>
                <a:latin typeface="Arial" charset="0"/>
                <a:ea typeface="ＭＳ Ｐゴシック" charset="0"/>
              </a:defRPr>
            </a:lvl6pPr>
            <a:lvl7pPr marL="914400" algn="ctr" rtl="0" fontAlgn="base">
              <a:spcBef>
                <a:spcPct val="0"/>
              </a:spcBef>
              <a:spcAft>
                <a:spcPct val="0"/>
              </a:spcAft>
              <a:defRPr sz="4400">
                <a:solidFill>
                  <a:schemeClr val="tx2"/>
                </a:solidFill>
                <a:latin typeface="Arial" charset="0"/>
                <a:ea typeface="ＭＳ Ｐゴシック" charset="0"/>
              </a:defRPr>
            </a:lvl7pPr>
            <a:lvl8pPr marL="1371600" algn="ctr" rtl="0" fontAlgn="base">
              <a:spcBef>
                <a:spcPct val="0"/>
              </a:spcBef>
              <a:spcAft>
                <a:spcPct val="0"/>
              </a:spcAft>
              <a:defRPr sz="4400">
                <a:solidFill>
                  <a:schemeClr val="tx2"/>
                </a:solidFill>
                <a:latin typeface="Arial" charset="0"/>
                <a:ea typeface="ＭＳ Ｐゴシック" charset="0"/>
              </a:defRPr>
            </a:lvl8pPr>
            <a:lvl9pPr marL="1828800" algn="ctr" rtl="0" fontAlgn="base">
              <a:spcBef>
                <a:spcPct val="0"/>
              </a:spcBef>
              <a:spcAft>
                <a:spcPct val="0"/>
              </a:spcAft>
              <a:defRPr sz="4400">
                <a:solidFill>
                  <a:schemeClr val="tx2"/>
                </a:solidFill>
                <a:latin typeface="Arial" charset="0"/>
                <a:ea typeface="ＭＳ Ｐゴシック" charset="0"/>
              </a:defRPr>
            </a:lvl9pPr>
          </a:lstStyle>
          <a:p>
            <a:pPr eaLnBrk="1" hangingPunct="1">
              <a:defRPr/>
            </a:pPr>
            <a:r>
              <a:rPr lang="en-US" altLang="en-US" sz="4000" b="1" kern="0"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Arial Rounded MT Bold" panose="020F0704030504030204" pitchFamily="34" charset="0"/>
              </a:rPr>
              <a:t>2. YOU CAN’T READ THE BIBLE ENOUGH</a:t>
            </a:r>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TextBox 2"/>
          <p:cNvSpPr txBox="1">
            <a:spLocks noChangeArrowheads="1"/>
          </p:cNvSpPr>
          <p:nvPr/>
        </p:nvSpPr>
        <p:spPr bwMode="auto">
          <a:xfrm>
            <a:off x="304800" y="1371600"/>
            <a:ext cx="8763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eaLnBrk="1" hangingPunct="1">
              <a:spcBef>
                <a:spcPct val="0"/>
              </a:spcBef>
              <a:buFont typeface="Wingdings" pitchFamily="2" charset="2"/>
              <a:buChar char="Ø"/>
            </a:pPr>
            <a:r>
              <a:rPr lang="en-US" altLang="en-US">
                <a:solidFill>
                  <a:schemeClr val="bg1"/>
                </a:solidFill>
              </a:rPr>
              <a:t>Some people like to just “talk a good religion”</a:t>
            </a:r>
          </a:p>
        </p:txBody>
      </p:sp>
      <p:sp>
        <p:nvSpPr>
          <p:cNvPr id="14339" name="TextBox 6"/>
          <p:cNvSpPr txBox="1">
            <a:spLocks noChangeArrowheads="1"/>
          </p:cNvSpPr>
          <p:nvPr/>
        </p:nvSpPr>
        <p:spPr bwMode="auto">
          <a:xfrm>
            <a:off x="322263" y="2697163"/>
            <a:ext cx="8382000" cy="1077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69863" indent="-169863">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eaLnBrk="1" hangingPunct="1">
              <a:spcBef>
                <a:spcPct val="0"/>
              </a:spcBef>
              <a:buFontTx/>
              <a:buNone/>
            </a:pPr>
            <a:r>
              <a:rPr lang="en-US" altLang="en-US">
                <a:solidFill>
                  <a:schemeClr val="bg1"/>
                </a:solidFill>
              </a:rPr>
              <a:t>“but do not do according to their works; for     they say, and do not do.” 	    </a:t>
            </a:r>
            <a:r>
              <a:rPr lang="en-US" altLang="en-US">
                <a:solidFill>
                  <a:srgbClr val="FFFF00"/>
                </a:solidFill>
              </a:rPr>
              <a:t>Matt. 23:3 </a:t>
            </a:r>
          </a:p>
        </p:txBody>
      </p:sp>
      <p:sp>
        <p:nvSpPr>
          <p:cNvPr id="14340" name="TextBox 6"/>
          <p:cNvSpPr txBox="1">
            <a:spLocks noChangeArrowheads="1"/>
          </p:cNvSpPr>
          <p:nvPr/>
        </p:nvSpPr>
        <p:spPr bwMode="auto">
          <a:xfrm>
            <a:off x="381000" y="4914900"/>
            <a:ext cx="7848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eaLnBrk="1" hangingPunct="1">
              <a:spcBef>
                <a:spcPct val="0"/>
              </a:spcBef>
              <a:buFont typeface="Wingdings" pitchFamily="2" charset="2"/>
              <a:buChar char="Ø"/>
            </a:pPr>
            <a:r>
              <a:rPr lang="en-US" altLang="en-US">
                <a:solidFill>
                  <a:schemeClr val="bg1"/>
                </a:solidFill>
              </a:rPr>
              <a:t>Talk is not a substitute for action</a:t>
            </a:r>
            <a:endParaRPr lang="en-US" altLang="en-US" sz="3600">
              <a:solidFill>
                <a:schemeClr val="bg1"/>
              </a:solidFill>
            </a:endParaRPr>
          </a:p>
        </p:txBody>
      </p:sp>
      <p:cxnSp>
        <p:nvCxnSpPr>
          <p:cNvPr id="14341" name="Straight Connector 5"/>
          <p:cNvCxnSpPr>
            <a:cxnSpLocks noChangeShapeType="1"/>
          </p:cNvCxnSpPr>
          <p:nvPr/>
        </p:nvCxnSpPr>
        <p:spPr bwMode="auto">
          <a:xfrm>
            <a:off x="381000" y="3810000"/>
            <a:ext cx="4495800" cy="0"/>
          </a:xfrm>
          <a:prstGeom prst="line">
            <a:avLst/>
          </a:prstGeom>
          <a:noFill/>
          <a:ln w="76200" algn="ctr">
            <a:solidFill>
              <a:srgbClr val="FFFF00"/>
            </a:solidFill>
            <a:round/>
            <a:headEnd/>
            <a:tailEnd/>
          </a:ln>
          <a:extLst>
            <a:ext uri="{909E8E84-426E-40DD-AFC4-6F175D3DCCD1}">
              <a14:hiddenFill xmlns:a14="http://schemas.microsoft.com/office/drawing/2010/main">
                <a:noFill/>
              </a14:hiddenFill>
            </a:ext>
          </a:extLst>
        </p:spPr>
      </p:cxnSp>
      <p:sp>
        <p:nvSpPr>
          <p:cNvPr id="7" name="Title 1"/>
          <p:cNvSpPr txBox="1">
            <a:spLocks/>
          </p:cNvSpPr>
          <p:nvPr/>
        </p:nvSpPr>
        <p:spPr bwMode="auto">
          <a:xfrm>
            <a:off x="0" y="1"/>
            <a:ext cx="9144000" cy="838200"/>
          </a:xfrm>
          <a:prstGeom prst="rect">
            <a:avLst/>
          </a:prstGeom>
          <a:noFill/>
          <a:ln>
            <a:noFill/>
          </a:ln>
          <a:extLst/>
        </p:spPr>
        <p:txBody>
          <a:bodyPr anchor="ctr"/>
          <a:lstStyle>
            <a:lvl1pPr algn="ctr" rtl="0" eaLnBrk="0" fontAlgn="base" hangingPunct="0">
              <a:spcBef>
                <a:spcPct val="0"/>
              </a:spcBef>
              <a:spcAft>
                <a:spcPct val="0"/>
              </a:spcAft>
              <a:defRPr sz="4400">
                <a:solidFill>
                  <a:schemeClr val="tx2"/>
                </a:solidFill>
                <a:latin typeface="+mj-lt"/>
                <a:ea typeface="+mj-ea"/>
                <a:cs typeface="ＭＳ Ｐゴシック" charset="0"/>
              </a:defRPr>
            </a:lvl1pPr>
            <a:lvl2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2pPr>
            <a:lvl3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3pPr>
            <a:lvl4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4pPr>
            <a:lvl5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5pPr>
            <a:lvl6pPr marL="457200" algn="ctr" rtl="0" fontAlgn="base">
              <a:spcBef>
                <a:spcPct val="0"/>
              </a:spcBef>
              <a:spcAft>
                <a:spcPct val="0"/>
              </a:spcAft>
              <a:defRPr sz="4400">
                <a:solidFill>
                  <a:schemeClr val="tx2"/>
                </a:solidFill>
                <a:latin typeface="Arial" charset="0"/>
                <a:ea typeface="ＭＳ Ｐゴシック" charset="0"/>
              </a:defRPr>
            </a:lvl6pPr>
            <a:lvl7pPr marL="914400" algn="ctr" rtl="0" fontAlgn="base">
              <a:spcBef>
                <a:spcPct val="0"/>
              </a:spcBef>
              <a:spcAft>
                <a:spcPct val="0"/>
              </a:spcAft>
              <a:defRPr sz="4400">
                <a:solidFill>
                  <a:schemeClr val="tx2"/>
                </a:solidFill>
                <a:latin typeface="Arial" charset="0"/>
                <a:ea typeface="ＭＳ Ｐゴシック" charset="0"/>
              </a:defRPr>
            </a:lvl7pPr>
            <a:lvl8pPr marL="1371600" algn="ctr" rtl="0" fontAlgn="base">
              <a:spcBef>
                <a:spcPct val="0"/>
              </a:spcBef>
              <a:spcAft>
                <a:spcPct val="0"/>
              </a:spcAft>
              <a:defRPr sz="4400">
                <a:solidFill>
                  <a:schemeClr val="tx2"/>
                </a:solidFill>
                <a:latin typeface="Arial" charset="0"/>
                <a:ea typeface="ＭＳ Ｐゴシック" charset="0"/>
              </a:defRPr>
            </a:lvl8pPr>
            <a:lvl9pPr marL="1828800" algn="ctr" rtl="0" fontAlgn="base">
              <a:spcBef>
                <a:spcPct val="0"/>
              </a:spcBef>
              <a:spcAft>
                <a:spcPct val="0"/>
              </a:spcAft>
              <a:defRPr sz="4400">
                <a:solidFill>
                  <a:schemeClr val="tx2"/>
                </a:solidFill>
                <a:latin typeface="Arial" charset="0"/>
                <a:ea typeface="ＭＳ Ｐゴシック" charset="0"/>
              </a:defRPr>
            </a:lvl9pPr>
          </a:lstStyle>
          <a:p>
            <a:pPr eaLnBrk="1" hangingPunct="1">
              <a:defRPr/>
            </a:pPr>
            <a:r>
              <a:rPr lang="en-US" altLang="en-US" sz="4800" b="1" kern="0"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Arial Rounded MT Bold" panose="020F0704030504030204" pitchFamily="34" charset="0"/>
              </a:rPr>
              <a:t>3</a:t>
            </a:r>
            <a:r>
              <a:rPr lang="en-US" altLang="en-US" sz="4800" b="1" kern="0"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Arial Rounded MT Bold" panose="020F0704030504030204" pitchFamily="34" charset="0"/>
              </a:rPr>
              <a:t>. YOU CAN’T TALK ENOUGH</a:t>
            </a:r>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80860</TotalTime>
  <Words>2055</Words>
  <Application>Microsoft Office PowerPoint</Application>
  <PresentationFormat>On-screen Show (4:3)</PresentationFormat>
  <Paragraphs>148</Paragraphs>
  <Slides>16</Slides>
  <Notes>13</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1_Custom Design</vt:lpstr>
      <vt:lpstr>PowerPoint Presentation</vt:lpstr>
      <vt:lpstr>PowerPoint Presentation</vt:lpstr>
      <vt:lpstr>“You can’t out-work a bad diet”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sundaysource.org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Jonathan R. Bailey</dc:creator>
  <cp:lastModifiedBy>John Croft</cp:lastModifiedBy>
  <cp:revision>1359</cp:revision>
  <dcterms:created xsi:type="dcterms:W3CDTF">2005-04-15T19:25:47Z</dcterms:created>
  <dcterms:modified xsi:type="dcterms:W3CDTF">2015-05-28T21:10:47Z</dcterms:modified>
</cp:coreProperties>
</file>