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4"/>
    <p:restoredTop sz="94671"/>
  </p:normalViewPr>
  <p:slideViewPr>
    <p:cSldViewPr snapToGrid="0" snapToObjects="1">
      <p:cViewPr varScale="1">
        <p:scale>
          <a:sx n="65" d="100"/>
          <a:sy n="65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2EDC3-2752-D047-A327-2D9304C72552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43B3E-C105-8144-99B4-0921C969B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6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C0DCA-A3F1-1945-9D27-32B20DD4F13F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CC549-D358-9242-911D-94F14C607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7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13D233-7436-4769-B5B6-2B723F9036A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70B6-7739-394D-A244-726200622243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7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5C98-9079-214F-9323-5CC4FFF37E3C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6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3515-FFFA-E84D-AA78-D22C0C5E09D6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3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52F29-26F4-4577-92F7-0EEEFFFD87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394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8399D-FA04-408C-AA47-85DDA63E4A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813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4197B-A32E-45FC-BF3E-3BD089C867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657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B5DDD-B409-4355-9B5E-4830364314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635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641E9-CD4D-426F-AFB0-691150533B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48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2E82C-59C8-4826-83BC-F251F75A07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30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BCDC-6F65-4210-9CCF-C199C2D4B2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286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67398-4618-40CD-B065-D31164C9E3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2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98FD-9A7B-F544-B29B-7BB6517BC537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149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438BE-41FA-4BA6-A6E6-D99203FFA6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25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7F3B0-9D3D-4B07-9DBE-5F9D17BDEA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06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D5C65-8485-40D1-A21E-56FA4740FB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20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3601-D652-854B-9EBD-C1BBF379D0C7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E66-CA80-B64F-8F02-D42619B2E5BF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2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A05D-756F-1C48-9117-F015A124CBF3}" type="datetime1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5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25EA-1A79-5147-9526-74E60D13C2FB}" type="datetime1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3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1AEB-86EA-6C4B-BE93-1CBCA0F64873}" type="datetime1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7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BA7B-81DE-D544-9D0A-40CD104D9DCB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609A-314B-5B40-B72D-72362A7F0EE7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AC25E-7986-0344-9555-BF2173FC7F26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E7BF0-0EC8-BF41-BB00-5E03D811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2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C58EE-8D38-4DCF-BFDB-0E0CB3E6693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5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82" y="0"/>
            <a:ext cx="9164082" cy="6858000"/>
          </a:xfr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3627-56CC-5C4B-A585-E17B8B21E14C}" type="datetime1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Seven pillars of Wisdom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20082" y="6238568"/>
            <a:ext cx="9164082" cy="6194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91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13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7 Pillars of Wisdom</a:t>
            </a:r>
            <a:endParaRPr lang="en-US" sz="4800" b="1" dirty="0">
              <a:solidFill>
                <a:srgbClr val="00206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63" y="1351476"/>
            <a:ext cx="8225518" cy="4980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“Wisdom </a:t>
            </a:r>
            <a:r>
              <a:rPr lang="en-US" dirty="0"/>
              <a:t>has built her </a:t>
            </a:r>
            <a:r>
              <a:rPr lang="en-US" dirty="0" smtClean="0"/>
              <a:t>house;</a:t>
            </a:r>
            <a:r>
              <a:rPr lang="en-US" dirty="0"/>
              <a:t> </a:t>
            </a:r>
            <a:r>
              <a:rPr lang="en-US" dirty="0" smtClean="0"/>
              <a:t>she </a:t>
            </a:r>
            <a:r>
              <a:rPr lang="en-US" dirty="0"/>
              <a:t>has hewn her </a:t>
            </a:r>
            <a:r>
              <a:rPr lang="en-US" b="1" dirty="0"/>
              <a:t>seven pillars</a:t>
            </a:r>
            <a:r>
              <a:rPr lang="en-US" dirty="0" smtClean="0"/>
              <a:t>.”				</a:t>
            </a:r>
            <a:r>
              <a:rPr lang="en-US" b="1" dirty="0" smtClean="0">
                <a:solidFill>
                  <a:srgbClr val="FF0000"/>
                </a:solidFill>
              </a:rPr>
              <a:t>Prov. 9:1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I, wisdom, dwell with </a:t>
            </a:r>
            <a:r>
              <a:rPr lang="en-US" b="1" dirty="0" smtClean="0"/>
              <a:t>prudence</a:t>
            </a:r>
            <a:r>
              <a:rPr lang="en-US" dirty="0" smtClean="0"/>
              <a:t>, and I find </a:t>
            </a:r>
            <a:r>
              <a:rPr lang="en-US" b="1" dirty="0" smtClean="0"/>
              <a:t>knowledge and discretion</a:t>
            </a:r>
            <a:r>
              <a:rPr lang="en-US" dirty="0" smtClean="0"/>
              <a:t>. </a:t>
            </a:r>
            <a:r>
              <a:rPr lang="en-US" b="1" baseline="30000" dirty="0" smtClean="0"/>
              <a:t>13 </a:t>
            </a:r>
            <a:r>
              <a:rPr lang="en-US" dirty="0" smtClean="0"/>
              <a:t>The </a:t>
            </a:r>
            <a:r>
              <a:rPr lang="en-US" b="1" dirty="0" smtClean="0"/>
              <a:t>fear of the </a:t>
            </a:r>
            <a:r>
              <a:rPr lang="en-US" b="1" cap="small" dirty="0" smtClean="0"/>
              <a:t>Lord</a:t>
            </a:r>
            <a:r>
              <a:rPr lang="en-US" dirty="0" smtClean="0"/>
              <a:t> is hatred of evil. Pride and arrogance and the way of evil and perverted speech I hate. </a:t>
            </a:r>
            <a:r>
              <a:rPr lang="en-US" b="1" baseline="30000" dirty="0" smtClean="0"/>
              <a:t>14 </a:t>
            </a:r>
            <a:r>
              <a:rPr lang="en-US" dirty="0" smtClean="0"/>
              <a:t>I have </a:t>
            </a:r>
            <a:r>
              <a:rPr lang="en-US" b="1" dirty="0" smtClean="0"/>
              <a:t>counsel </a:t>
            </a:r>
            <a:r>
              <a:rPr lang="en-US" dirty="0" smtClean="0"/>
              <a:t>and </a:t>
            </a:r>
            <a:r>
              <a:rPr lang="en-US" b="1" dirty="0" smtClean="0"/>
              <a:t>sound wisdom </a:t>
            </a:r>
            <a:r>
              <a:rPr lang="en-US" dirty="0" smtClean="0"/>
              <a:t>(judgment); I have </a:t>
            </a:r>
            <a:r>
              <a:rPr lang="en-US" b="1" dirty="0" smtClean="0"/>
              <a:t>insight</a:t>
            </a:r>
            <a:r>
              <a:rPr lang="en-US" dirty="0" smtClean="0"/>
              <a:t>; I have </a:t>
            </a:r>
            <a:r>
              <a:rPr lang="en-US" b="1" dirty="0" smtClean="0"/>
              <a:t>strength </a:t>
            </a:r>
            <a:r>
              <a:rPr lang="en-US" dirty="0" smtClean="0"/>
              <a:t>(power)” 						</a:t>
            </a:r>
            <a:r>
              <a:rPr lang="en-US" b="1" dirty="0" smtClean="0">
                <a:solidFill>
                  <a:srgbClr val="FF0000"/>
                </a:solidFill>
              </a:rPr>
              <a:t>Prov. 8:12-14</a:t>
            </a:r>
          </a:p>
          <a:p>
            <a:endParaRPr lang="en-US" dirty="0" smtClean="0"/>
          </a:p>
          <a:p>
            <a:pPr>
              <a:buBlip>
                <a:blip r:embed="rId2"/>
              </a:buBlip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BF0-0EC8-BF41-BB00-5E03D811A1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4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6928"/>
            <a:ext cx="3404507" cy="73708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7 Pillars</a:t>
            </a:r>
            <a:endParaRPr lang="en-US" sz="4000" b="1" dirty="0">
              <a:solidFill>
                <a:srgbClr val="00206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530" b="9530"/>
          <a:stretch>
            <a:fillRect/>
          </a:stretch>
        </p:blipFill>
        <p:spPr>
          <a:xfrm>
            <a:off x="3404508" y="438569"/>
            <a:ext cx="5739492" cy="6409978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85726" y="1094017"/>
            <a:ext cx="3318782" cy="5502726"/>
          </a:xfrm>
          <a:solidFill>
            <a:srgbClr val="0070C0"/>
          </a:solidFill>
        </p:spPr>
        <p:txBody>
          <a:bodyPr>
            <a:normAutofit lnSpcReduction="10000"/>
          </a:bodyPr>
          <a:lstStyle/>
          <a:p>
            <a:pPr marL="398463" indent="-398463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Prudence </a:t>
            </a:r>
            <a:r>
              <a:rPr lang="en-US" sz="2800" b="1" dirty="0" smtClean="0">
                <a:solidFill>
                  <a:srgbClr val="FFFF00"/>
                </a:solidFill>
              </a:rPr>
              <a:t>v. 12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398463" indent="-398463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Knowledge and Discretion </a:t>
            </a:r>
            <a:r>
              <a:rPr lang="en-US" sz="2800" b="1" dirty="0" smtClean="0">
                <a:solidFill>
                  <a:srgbClr val="FFFF00"/>
                </a:solidFill>
              </a:rPr>
              <a:t>v. 12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398463" indent="-398463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Fear of the Lord </a:t>
            </a:r>
            <a:r>
              <a:rPr lang="en-US" sz="2800" b="1" dirty="0" smtClean="0">
                <a:solidFill>
                  <a:schemeClr val="bg1"/>
                </a:solidFill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</a:rPr>
              <a:t>v. 13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398463" indent="-398463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Counsel </a:t>
            </a:r>
            <a:r>
              <a:rPr lang="en-US" sz="2800" b="1" dirty="0" smtClean="0">
                <a:solidFill>
                  <a:srgbClr val="FFFF00"/>
                </a:solidFill>
              </a:rPr>
              <a:t>v. 14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398463" indent="-398463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Sound Judgment </a:t>
            </a:r>
            <a:r>
              <a:rPr lang="en-US" sz="2800" b="1" dirty="0" smtClean="0">
                <a:solidFill>
                  <a:srgbClr val="FFFF00"/>
                </a:solidFill>
              </a:rPr>
              <a:t>v. 14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398463" indent="-398463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Insight </a:t>
            </a:r>
            <a:r>
              <a:rPr lang="en-US" sz="2800" b="1" dirty="0" smtClean="0">
                <a:solidFill>
                  <a:schemeClr val="bg1"/>
                </a:solidFill>
              </a:rPr>
              <a:t>(Understanding)  </a:t>
            </a:r>
            <a:r>
              <a:rPr lang="en-US" sz="2800" b="1" dirty="0" smtClean="0">
                <a:solidFill>
                  <a:srgbClr val="FFFF00"/>
                </a:solidFill>
              </a:rPr>
              <a:t>v. 14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398463" indent="-398463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Power </a:t>
            </a:r>
            <a:r>
              <a:rPr lang="en-US" sz="2800" b="1" dirty="0" smtClean="0">
                <a:solidFill>
                  <a:schemeClr val="bg1"/>
                </a:solidFill>
              </a:rPr>
              <a:t>(Strength) </a:t>
            </a:r>
            <a:r>
              <a:rPr lang="en-US" sz="2800" b="1" dirty="0" smtClean="0">
                <a:solidFill>
                  <a:srgbClr val="FFFF00"/>
                </a:solidFill>
              </a:rPr>
              <a:t>v. 14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29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"/>
          <p:cNvGrpSpPr>
            <a:grpSpLocks/>
          </p:cNvGrpSpPr>
          <p:nvPr/>
        </p:nvGrpSpPr>
        <p:grpSpPr bwMode="auto">
          <a:xfrm>
            <a:off x="-1447800" y="152400"/>
            <a:ext cx="12268200" cy="1676400"/>
            <a:chOff x="-1008" y="0"/>
            <a:chExt cx="7728" cy="1056"/>
          </a:xfrm>
        </p:grpSpPr>
        <p:pic>
          <p:nvPicPr>
            <p:cNvPr id="6166" name="Picture 5" descr="so01898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008" y="0"/>
              <a:ext cx="7728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Text Box 6"/>
            <p:cNvSpPr txBox="1">
              <a:spLocks noChangeArrowheads="1"/>
            </p:cNvSpPr>
            <p:nvPr/>
          </p:nvSpPr>
          <p:spPr bwMode="auto">
            <a:xfrm>
              <a:off x="336" y="240"/>
              <a:ext cx="518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6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empus Sans ITC" pitchFamily="82" charset="0"/>
                </a:rPr>
                <a:t>Salvation	</a:t>
              </a:r>
            </a:p>
          </p:txBody>
        </p:sp>
        <p:sp>
          <p:nvSpPr>
            <p:cNvPr id="6168" name="Text Box 7"/>
            <p:cNvSpPr txBox="1">
              <a:spLocks noChangeArrowheads="1"/>
            </p:cNvSpPr>
            <p:nvPr/>
          </p:nvSpPr>
          <p:spPr bwMode="auto">
            <a:xfrm>
              <a:off x="1056" y="624"/>
              <a:ext cx="34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3600">
                <a:solidFill>
                  <a:srgbClr val="000000"/>
                </a:solidFill>
                <a:latin typeface="Tempus Sans ITC" pitchFamily="82" charset="0"/>
              </a:endParaRPr>
            </a:p>
          </p:txBody>
        </p:sp>
      </p:grpSp>
      <p:grpSp>
        <p:nvGrpSpPr>
          <p:cNvPr id="6147" name="Group 9"/>
          <p:cNvGrpSpPr>
            <a:grpSpLocks/>
          </p:cNvGrpSpPr>
          <p:nvPr/>
        </p:nvGrpSpPr>
        <p:grpSpPr bwMode="auto">
          <a:xfrm>
            <a:off x="304800" y="2590800"/>
            <a:ext cx="8991600" cy="579438"/>
            <a:chOff x="96" y="1660"/>
            <a:chExt cx="5856" cy="365"/>
          </a:xfrm>
        </p:grpSpPr>
        <p:sp>
          <p:nvSpPr>
            <p:cNvPr id="6164" name="Text Box 10"/>
            <p:cNvSpPr txBox="1">
              <a:spLocks noChangeArrowheads="1"/>
            </p:cNvSpPr>
            <p:nvPr/>
          </p:nvSpPr>
          <p:spPr bwMode="auto">
            <a:xfrm>
              <a:off x="480" y="1660"/>
              <a:ext cx="54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000000"/>
                  </a:solidFill>
                  <a:latin typeface="Tempus Sans ITC" pitchFamily="82" charset="0"/>
                </a:rPr>
                <a:t>Hear the gospel 		(Rom. 10:17)</a:t>
              </a:r>
            </a:p>
          </p:txBody>
        </p:sp>
        <p:sp>
          <p:nvSpPr>
            <p:cNvPr id="6165" name="AutoShape 11"/>
            <p:cNvSpPr>
              <a:spLocks noChangeArrowheads="1"/>
            </p:cNvSpPr>
            <p:nvPr/>
          </p:nvSpPr>
          <p:spPr bwMode="auto">
            <a:xfrm>
              <a:off x="96" y="1728"/>
              <a:ext cx="336" cy="240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48" name="Group 12"/>
          <p:cNvGrpSpPr>
            <a:grpSpLocks/>
          </p:cNvGrpSpPr>
          <p:nvPr/>
        </p:nvGrpSpPr>
        <p:grpSpPr bwMode="auto">
          <a:xfrm>
            <a:off x="304800" y="3124200"/>
            <a:ext cx="8991600" cy="579438"/>
            <a:chOff x="96" y="1660"/>
            <a:chExt cx="5856" cy="365"/>
          </a:xfrm>
        </p:grpSpPr>
        <p:sp>
          <p:nvSpPr>
            <p:cNvPr id="6162" name="Text Box 13"/>
            <p:cNvSpPr txBox="1">
              <a:spLocks noChangeArrowheads="1"/>
            </p:cNvSpPr>
            <p:nvPr/>
          </p:nvSpPr>
          <p:spPr bwMode="auto">
            <a:xfrm>
              <a:off x="480" y="1660"/>
              <a:ext cx="54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000000"/>
                  </a:solidFill>
                  <a:latin typeface="Tempus Sans ITC" pitchFamily="82" charset="0"/>
                </a:rPr>
                <a:t>Believe In Jesus		         (Jn. 8:24)</a:t>
              </a:r>
            </a:p>
          </p:txBody>
        </p:sp>
        <p:sp>
          <p:nvSpPr>
            <p:cNvPr id="6163" name="AutoShape 14"/>
            <p:cNvSpPr>
              <a:spLocks noChangeArrowheads="1"/>
            </p:cNvSpPr>
            <p:nvPr/>
          </p:nvSpPr>
          <p:spPr bwMode="auto">
            <a:xfrm>
              <a:off x="96" y="1728"/>
              <a:ext cx="336" cy="240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49" name="Group 15"/>
          <p:cNvGrpSpPr>
            <a:grpSpLocks/>
          </p:cNvGrpSpPr>
          <p:nvPr/>
        </p:nvGrpSpPr>
        <p:grpSpPr bwMode="auto">
          <a:xfrm>
            <a:off x="304800" y="3687763"/>
            <a:ext cx="8991600" cy="579437"/>
            <a:chOff x="96" y="1660"/>
            <a:chExt cx="5856" cy="365"/>
          </a:xfrm>
        </p:grpSpPr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480" y="1660"/>
              <a:ext cx="54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 b="1" dirty="0">
                  <a:solidFill>
                    <a:srgbClr val="000000"/>
                  </a:solidFill>
                  <a:latin typeface="Tempus Sans ITC" pitchFamily="82" charset="0"/>
                </a:rPr>
                <a:t>REPENT of your sins	         (</a:t>
              </a:r>
              <a:r>
                <a:rPr lang="en-US" sz="3200" b="1" dirty="0" err="1">
                  <a:solidFill>
                    <a:srgbClr val="000000"/>
                  </a:solidFill>
                  <a:latin typeface="Tempus Sans ITC" pitchFamily="82" charset="0"/>
                </a:rPr>
                <a:t>Lk</a:t>
              </a:r>
              <a:r>
                <a:rPr lang="en-US" sz="3200" b="1" dirty="0">
                  <a:solidFill>
                    <a:srgbClr val="000000"/>
                  </a:solidFill>
                  <a:latin typeface="Tempus Sans ITC" pitchFamily="82" charset="0"/>
                </a:rPr>
                <a:t>. </a:t>
              </a:r>
              <a:r>
                <a:rPr lang="en-US" sz="3200" b="1" dirty="0" smtClean="0">
                  <a:solidFill>
                    <a:srgbClr val="000000"/>
                  </a:solidFill>
                  <a:latin typeface="Tempus Sans ITC" pitchFamily="82" charset="0"/>
                </a:rPr>
                <a:t>13:3)</a:t>
              </a:r>
              <a:endParaRPr lang="en-US" sz="3200" b="1" dirty="0">
                <a:solidFill>
                  <a:srgbClr val="000000"/>
                </a:solidFill>
                <a:latin typeface="Tempus Sans ITC" pitchFamily="82" charset="0"/>
              </a:endParaRPr>
            </a:p>
          </p:txBody>
        </p:sp>
        <p:sp>
          <p:nvSpPr>
            <p:cNvPr id="6161" name="AutoShape 17"/>
            <p:cNvSpPr>
              <a:spLocks noChangeArrowheads="1"/>
            </p:cNvSpPr>
            <p:nvPr/>
          </p:nvSpPr>
          <p:spPr bwMode="auto">
            <a:xfrm>
              <a:off x="96" y="1728"/>
              <a:ext cx="336" cy="240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50" name="Group 18"/>
          <p:cNvGrpSpPr>
            <a:grpSpLocks/>
          </p:cNvGrpSpPr>
          <p:nvPr/>
        </p:nvGrpSpPr>
        <p:grpSpPr bwMode="auto">
          <a:xfrm>
            <a:off x="304800" y="4221163"/>
            <a:ext cx="8991600" cy="579437"/>
            <a:chOff x="96" y="1660"/>
            <a:chExt cx="5856" cy="365"/>
          </a:xfrm>
        </p:grpSpPr>
        <p:sp>
          <p:nvSpPr>
            <p:cNvPr id="6158" name="Text Box 19"/>
            <p:cNvSpPr txBox="1">
              <a:spLocks noChangeArrowheads="1"/>
            </p:cNvSpPr>
            <p:nvPr/>
          </p:nvSpPr>
          <p:spPr bwMode="auto">
            <a:xfrm>
              <a:off x="480" y="1660"/>
              <a:ext cx="54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000000"/>
                  </a:solidFill>
                  <a:latin typeface="Tempus Sans ITC" pitchFamily="82" charset="0"/>
                </a:rPr>
                <a:t>Confess your faith		(Matt. 10:32-33)</a:t>
              </a:r>
            </a:p>
          </p:txBody>
        </p:sp>
        <p:sp>
          <p:nvSpPr>
            <p:cNvPr id="6159" name="AutoShape 20"/>
            <p:cNvSpPr>
              <a:spLocks noChangeArrowheads="1"/>
            </p:cNvSpPr>
            <p:nvPr/>
          </p:nvSpPr>
          <p:spPr bwMode="auto">
            <a:xfrm>
              <a:off x="96" y="1728"/>
              <a:ext cx="336" cy="240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51" name="Group 21"/>
          <p:cNvGrpSpPr>
            <a:grpSpLocks/>
          </p:cNvGrpSpPr>
          <p:nvPr/>
        </p:nvGrpSpPr>
        <p:grpSpPr bwMode="auto">
          <a:xfrm>
            <a:off x="304800" y="4754563"/>
            <a:ext cx="9372600" cy="579437"/>
            <a:chOff x="96" y="1660"/>
            <a:chExt cx="5856" cy="365"/>
          </a:xfrm>
        </p:grpSpPr>
        <p:sp>
          <p:nvSpPr>
            <p:cNvPr id="6156" name="Text Box 22"/>
            <p:cNvSpPr txBox="1">
              <a:spLocks noChangeArrowheads="1"/>
            </p:cNvSpPr>
            <p:nvPr/>
          </p:nvSpPr>
          <p:spPr bwMode="auto">
            <a:xfrm>
              <a:off x="480" y="1660"/>
              <a:ext cx="54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000000"/>
                  </a:solidFill>
                  <a:latin typeface="Tempus Sans ITC" pitchFamily="82" charset="0"/>
                </a:rPr>
                <a:t>Baptized Into Christ	         (Acts 2:38)</a:t>
              </a:r>
            </a:p>
          </p:txBody>
        </p:sp>
        <p:sp>
          <p:nvSpPr>
            <p:cNvPr id="6157" name="AutoShape 23"/>
            <p:cNvSpPr>
              <a:spLocks noChangeArrowheads="1"/>
            </p:cNvSpPr>
            <p:nvPr/>
          </p:nvSpPr>
          <p:spPr bwMode="auto">
            <a:xfrm>
              <a:off x="96" y="1728"/>
              <a:ext cx="336" cy="240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52" name="Group 24"/>
          <p:cNvGrpSpPr>
            <a:grpSpLocks/>
          </p:cNvGrpSpPr>
          <p:nvPr/>
        </p:nvGrpSpPr>
        <p:grpSpPr bwMode="auto">
          <a:xfrm>
            <a:off x="304800" y="6049963"/>
            <a:ext cx="9372600" cy="579437"/>
            <a:chOff x="96" y="1660"/>
            <a:chExt cx="5856" cy="365"/>
          </a:xfrm>
        </p:grpSpPr>
        <p:sp>
          <p:nvSpPr>
            <p:cNvPr id="6154" name="Text Box 25"/>
            <p:cNvSpPr txBox="1">
              <a:spLocks noChangeArrowheads="1"/>
            </p:cNvSpPr>
            <p:nvPr/>
          </p:nvSpPr>
          <p:spPr bwMode="auto">
            <a:xfrm>
              <a:off x="480" y="1660"/>
              <a:ext cx="54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000000"/>
                  </a:solidFill>
                  <a:latin typeface="Tempus Sans ITC" pitchFamily="82" charset="0"/>
                </a:rPr>
                <a:t>Faithful until death             (Rev. 2:10)</a:t>
              </a:r>
            </a:p>
          </p:txBody>
        </p:sp>
        <p:sp>
          <p:nvSpPr>
            <p:cNvPr id="6155" name="AutoShape 26"/>
            <p:cNvSpPr>
              <a:spLocks noChangeArrowheads="1"/>
            </p:cNvSpPr>
            <p:nvPr/>
          </p:nvSpPr>
          <p:spPr bwMode="auto">
            <a:xfrm>
              <a:off x="96" y="1728"/>
              <a:ext cx="336" cy="240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6153" name="Text Box 27"/>
          <p:cNvSpPr txBox="1">
            <a:spLocks noChangeArrowheads="1"/>
          </p:cNvSpPr>
          <p:nvPr/>
        </p:nvSpPr>
        <p:spPr bwMode="auto">
          <a:xfrm>
            <a:off x="457200" y="5410200"/>
            <a:ext cx="8458200" cy="579438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  <a:latin typeface="Tempus Sans ITC" pitchFamily="82" charset="0"/>
              </a:rPr>
              <a:t>REMISSION OF SINS</a:t>
            </a:r>
          </a:p>
        </p:txBody>
      </p:sp>
    </p:spTree>
    <p:extLst>
      <p:ext uri="{BB962C8B-B14F-4D97-AF65-F5344CB8AC3E}">
        <p14:creationId xmlns:p14="http://schemas.microsoft.com/office/powerpoint/2010/main" val="3139717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95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Default Design</vt:lpstr>
      <vt:lpstr>PowerPoint Presentation</vt:lpstr>
      <vt:lpstr>The 7 Pillars of Wisdom</vt:lpstr>
      <vt:lpstr>The 7 Pillars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John Croft</cp:lastModifiedBy>
  <cp:revision>13</cp:revision>
  <cp:lastPrinted>2016-05-20T21:25:32Z</cp:lastPrinted>
  <dcterms:created xsi:type="dcterms:W3CDTF">2016-05-20T20:48:34Z</dcterms:created>
  <dcterms:modified xsi:type="dcterms:W3CDTF">2016-10-13T16:40:04Z</dcterms:modified>
</cp:coreProperties>
</file>